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5"/>
  </p:notesMasterIdLst>
  <p:sldIdLst>
    <p:sldId id="691" r:id="rId5"/>
    <p:sldId id="692" r:id="rId6"/>
    <p:sldId id="836" r:id="rId7"/>
    <p:sldId id="845" r:id="rId8"/>
    <p:sldId id="838" r:id="rId9"/>
    <p:sldId id="738" r:id="rId10"/>
    <p:sldId id="720" r:id="rId11"/>
    <p:sldId id="839" r:id="rId12"/>
    <p:sldId id="724" r:id="rId13"/>
    <p:sldId id="813" r:id="rId14"/>
    <p:sldId id="449" r:id="rId15"/>
    <p:sldId id="809" r:id="rId16"/>
    <p:sldId id="413" r:id="rId17"/>
    <p:sldId id="816" r:id="rId18"/>
    <p:sldId id="840" r:id="rId19"/>
    <p:sldId id="844" r:id="rId20"/>
    <p:sldId id="822" r:id="rId21"/>
    <p:sldId id="841" r:id="rId22"/>
    <p:sldId id="820" r:id="rId23"/>
    <p:sldId id="828" r:id="rId24"/>
    <p:sldId id="827" r:id="rId25"/>
    <p:sldId id="842" r:id="rId26"/>
    <p:sldId id="823" r:id="rId27"/>
    <p:sldId id="751" r:id="rId28"/>
    <p:sldId id="589" r:id="rId29"/>
    <p:sldId id="835" r:id="rId30"/>
    <p:sldId id="834" r:id="rId31"/>
    <p:sldId id="790" r:id="rId32"/>
    <p:sldId id="752" r:id="rId33"/>
    <p:sldId id="285" r:id="rId34"/>
  </p:sldIdLst>
  <p:sldSz cx="12192000" cy="6858000"/>
  <p:notesSz cx="10234613" cy="7104063"/>
  <p:embeddedFontLst>
    <p:embeddedFont>
      <p:font typeface="Abadi" panose="020B0604020104020204" pitchFamily="34" charset="0"/>
      <p:regular r:id="rId36"/>
      <p:bold r:id="rId37"/>
      <p:italic r:id="rId38"/>
      <p:boldItalic r:id="rId39"/>
    </p:embeddedFont>
    <p:embeddedFont>
      <p:font typeface="Rockwell" panose="02060603020205020403" pitchFamily="18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Tahoma" panose="020B0604030504040204" pitchFamily="34" charset="0"/>
      <p:regular r:id="rId44"/>
      <p:bold r:id="rId45"/>
    </p:embeddedFont>
    <p:embeddedFont>
      <p:font typeface="맑은 고딕" panose="020B0503020000020004" pitchFamily="50" charset="-127"/>
      <p:regular r:id="rId46"/>
      <p:bold r:id="rId4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3E92C6D-B85F-5440-8C7C-501A46B446B4}">
          <p14:sldIdLst>
            <p14:sldId id="691"/>
            <p14:sldId id="692"/>
            <p14:sldId id="836"/>
            <p14:sldId id="845"/>
            <p14:sldId id="838"/>
          </p14:sldIdLst>
        </p14:section>
        <p14:section name="Background &amp; Moti." id="{1198904F-68D4-B048-ACC1-0EED2F18751E}">
          <p14:sldIdLst>
            <p14:sldId id="738"/>
            <p14:sldId id="720"/>
            <p14:sldId id="839"/>
          </p14:sldIdLst>
        </p14:section>
        <p14:section name="Piccolo" id="{2149ECA1-C313-1141-B4A9-4946D44BD953}">
          <p14:sldIdLst>
            <p14:sldId id="724"/>
            <p14:sldId id="813"/>
          </p14:sldIdLst>
        </p14:section>
        <p14:section name="P1: Piccolo-FIM" id="{1CC6776D-7C82-304A-B4C7-9E30896A6D4C}">
          <p14:sldIdLst>
            <p14:sldId id="449"/>
            <p14:sldId id="809"/>
            <p14:sldId id="413"/>
            <p14:sldId id="816"/>
            <p14:sldId id="840"/>
            <p14:sldId id="844"/>
            <p14:sldId id="822"/>
          </p14:sldIdLst>
        </p14:section>
        <p14:section name="P2: Piccolo-Cache" id="{02AD160B-8195-478D-BC6E-44355FE31A2A}">
          <p14:sldIdLst>
            <p14:sldId id="841"/>
            <p14:sldId id="820"/>
            <p14:sldId id="828"/>
            <p14:sldId id="827"/>
            <p14:sldId id="842"/>
            <p14:sldId id="823"/>
          </p14:sldIdLst>
        </p14:section>
        <p14:section name="Experiment Results" id="{0C8E9665-DB7E-F143-85FA-94D19B17E9AB}">
          <p14:sldIdLst>
            <p14:sldId id="751"/>
            <p14:sldId id="589"/>
            <p14:sldId id="835"/>
            <p14:sldId id="834"/>
            <p14:sldId id="790"/>
          </p14:sldIdLst>
        </p14:section>
        <p14:section name="Conclusion" id="{EF6C09DB-C425-394F-992F-0051A94917DD}">
          <p14:sldIdLst>
            <p14:sldId id="752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6363"/>
    <a:srgbClr val="E6A2DE"/>
    <a:srgbClr val="D86ECC"/>
    <a:srgbClr val="1B0F0F"/>
    <a:srgbClr val="DCDDDD"/>
    <a:srgbClr val="CA3333"/>
    <a:srgbClr val="A88888"/>
    <a:srgbClr val="EFEAEA"/>
    <a:srgbClr val="CBB9B9"/>
    <a:srgbClr val="CB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6817" autoAdjust="0"/>
  </p:normalViewPr>
  <p:slideViewPr>
    <p:cSldViewPr snapToGrid="0">
      <p:cViewPr>
        <p:scale>
          <a:sx n="75" d="100"/>
          <a:sy n="75" d="100"/>
        </p:scale>
        <p:origin x="735" y="27"/>
      </p:cViewPr>
      <p:guideLst/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85" d="100"/>
        <a:sy n="85" d="100"/>
      </p:scale>
      <p:origin x="0" y="0"/>
    </p:cViewPr>
  </p:notesTextViewPr>
  <p:notesViewPr>
    <p:cSldViewPr snapToGrid="0">
      <p:cViewPr>
        <p:scale>
          <a:sx n="114" d="100"/>
          <a:sy n="114" d="100"/>
        </p:scale>
        <p:origin x="880" y="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scm8432\SynologyDrive\AISys\2025%20HPCA\evaluation\piccolo_evaluation_submiss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2025%20HPCA\evaluation\piccolo_evaluation_submis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2025%20HPCA\evaluation\piccolo_evaluation_submiss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2025%20HPCA\evaluation\piccolo_evaluation_submiss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2025%20HPCA\evaluation\piccolo_evaluation_submissi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2025%20HPCA\evaluation\piccolo_evaluation_submissi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m8432\SynologyDrive\AISys\2025%20HPCA\evaluation\piccolo_evaluation_submissi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879773074851431E-2"/>
          <c:y val="0.29721853246605046"/>
          <c:w val="0.88718580407811942"/>
          <c:h val="0.46561086385940886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graph!$AI$14</c:f>
              <c:strCache>
                <c:ptCount val="1"/>
                <c:pt idx="0">
                  <c:v>GraphDyns (Cache)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graph!$AE$15:$AF$40</c:f>
              <c:multiLvlStrCache>
                <c:ptCount val="26"/>
                <c:lvl>
                  <c:pt idx="0">
                    <c:v>UU</c:v>
                  </c:pt>
                  <c:pt idx="1">
                    <c:v>TW</c:v>
                  </c:pt>
                  <c:pt idx="2">
                    <c:v>SW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TW</c:v>
                  </c:pt>
                  <c:pt idx="7">
                    <c:v>SW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TW</c:v>
                  </c:pt>
                  <c:pt idx="12">
                    <c:v>SW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TW</c:v>
                  </c:pt>
                  <c:pt idx="17">
                    <c:v>SW</c:v>
                  </c:pt>
                  <c:pt idx="18">
                    <c:v>FS</c:v>
                  </c:pt>
                  <c:pt idx="19">
                    <c:v>PP</c:v>
                  </c:pt>
                  <c:pt idx="20">
                    <c:v>UU</c:v>
                  </c:pt>
                  <c:pt idx="21">
                    <c:v>TW</c:v>
                  </c:pt>
                  <c:pt idx="22">
                    <c:v>SW</c:v>
                  </c:pt>
                  <c:pt idx="23">
                    <c:v>FS</c:v>
                  </c:pt>
                  <c:pt idx="24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SSWP</c:v>
                  </c:pt>
                  <c:pt idx="25">
                    <c:v>GM</c:v>
                  </c:pt>
                </c:lvl>
              </c:multiLvlStrCache>
            </c:multiLvlStrRef>
          </c:cat>
          <c:val>
            <c:numRef>
              <c:f>graph!$AI$15:$AI$40</c:f>
              <c:numCache>
                <c:formatCode>General</c:formatCode>
                <c:ptCount val="2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FB-4FDA-829B-16C844B2C78A}"/>
            </c:ext>
          </c:extLst>
        </c:ser>
        <c:ser>
          <c:idx val="3"/>
          <c:order val="3"/>
          <c:tx>
            <c:strRef>
              <c:f>graph!$AJ$14</c:f>
              <c:strCache>
                <c:ptCount val="1"/>
                <c:pt idx="0">
                  <c:v>NMP</c:v>
                </c:pt>
              </c:strCache>
            </c:strRef>
          </c:tx>
          <c:spPr>
            <a:solidFill>
              <a:srgbClr val="ED7D31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graph!$AE$15:$AF$40</c:f>
              <c:multiLvlStrCache>
                <c:ptCount val="26"/>
                <c:lvl>
                  <c:pt idx="0">
                    <c:v>UU</c:v>
                  </c:pt>
                  <c:pt idx="1">
                    <c:v>TW</c:v>
                  </c:pt>
                  <c:pt idx="2">
                    <c:v>SW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TW</c:v>
                  </c:pt>
                  <c:pt idx="7">
                    <c:v>SW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TW</c:v>
                  </c:pt>
                  <c:pt idx="12">
                    <c:v>SW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TW</c:v>
                  </c:pt>
                  <c:pt idx="17">
                    <c:v>SW</c:v>
                  </c:pt>
                  <c:pt idx="18">
                    <c:v>FS</c:v>
                  </c:pt>
                  <c:pt idx="19">
                    <c:v>PP</c:v>
                  </c:pt>
                  <c:pt idx="20">
                    <c:v>UU</c:v>
                  </c:pt>
                  <c:pt idx="21">
                    <c:v>TW</c:v>
                  </c:pt>
                  <c:pt idx="22">
                    <c:v>SW</c:v>
                  </c:pt>
                  <c:pt idx="23">
                    <c:v>FS</c:v>
                  </c:pt>
                  <c:pt idx="24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SSWP</c:v>
                  </c:pt>
                  <c:pt idx="25">
                    <c:v>GM</c:v>
                  </c:pt>
                </c:lvl>
              </c:multiLvlStrCache>
            </c:multiLvlStrRef>
          </c:cat>
          <c:val>
            <c:numRef>
              <c:f>graph!$AJ$15:$AJ$40</c:f>
              <c:numCache>
                <c:formatCode>General</c:formatCode>
                <c:ptCount val="26"/>
                <c:pt idx="0">
                  <c:v>0.52347449929419498</c:v>
                </c:pt>
                <c:pt idx="1">
                  <c:v>0.90638613917918887</c:v>
                </c:pt>
                <c:pt idx="2">
                  <c:v>0.90190070008861523</c:v>
                </c:pt>
                <c:pt idx="3">
                  <c:v>1.1237847130885237</c:v>
                </c:pt>
                <c:pt idx="4">
                  <c:v>0.89820171509679214</c:v>
                </c:pt>
                <c:pt idx="5">
                  <c:v>0.659513371563207</c:v>
                </c:pt>
                <c:pt idx="6">
                  <c:v>0.71743668941504934</c:v>
                </c:pt>
                <c:pt idx="7">
                  <c:v>1.1280402991805589</c:v>
                </c:pt>
                <c:pt idx="8">
                  <c:v>1.7017462555870126</c:v>
                </c:pt>
                <c:pt idx="9">
                  <c:v>1.0806058297312242</c:v>
                </c:pt>
                <c:pt idx="10">
                  <c:v>0.5222551108464939</c:v>
                </c:pt>
                <c:pt idx="11">
                  <c:v>0.83780223810133614</c:v>
                </c:pt>
                <c:pt idx="12">
                  <c:v>1.2144356690479365</c:v>
                </c:pt>
                <c:pt idx="13">
                  <c:v>1.5104468018922441</c:v>
                </c:pt>
                <c:pt idx="14">
                  <c:v>1.1622826096393504</c:v>
                </c:pt>
                <c:pt idx="15">
                  <c:v>0.49393444478361781</c:v>
                </c:pt>
                <c:pt idx="16">
                  <c:v>0.62314628474651812</c:v>
                </c:pt>
                <c:pt idx="17">
                  <c:v>1.1971784002678627</c:v>
                </c:pt>
                <c:pt idx="18">
                  <c:v>1.9074672374689499</c:v>
                </c:pt>
                <c:pt idx="19">
                  <c:v>1.1784370728594706</c:v>
                </c:pt>
                <c:pt idx="20">
                  <c:v>0.46714381849589981</c:v>
                </c:pt>
                <c:pt idx="21">
                  <c:v>0.79428258452796574</c:v>
                </c:pt>
                <c:pt idx="22">
                  <c:v>1.1887052526195896</c:v>
                </c:pt>
                <c:pt idx="23">
                  <c:v>2.0074733957539728</c:v>
                </c:pt>
                <c:pt idx="24">
                  <c:v>1.2869819415130517</c:v>
                </c:pt>
                <c:pt idx="25">
                  <c:v>0.96134998398937954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FB-4FDA-829B-16C844B2C78A}"/>
            </c:ext>
          </c:extLst>
        </c:ser>
        <c:ser>
          <c:idx val="4"/>
          <c:order val="4"/>
          <c:tx>
            <c:strRef>
              <c:f>graph!$AK$14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graph!$AE$15:$AF$40</c:f>
              <c:multiLvlStrCache>
                <c:ptCount val="26"/>
                <c:lvl>
                  <c:pt idx="0">
                    <c:v>UU</c:v>
                  </c:pt>
                  <c:pt idx="1">
                    <c:v>TW</c:v>
                  </c:pt>
                  <c:pt idx="2">
                    <c:v>SW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TW</c:v>
                  </c:pt>
                  <c:pt idx="7">
                    <c:v>SW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TW</c:v>
                  </c:pt>
                  <c:pt idx="12">
                    <c:v>SW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TW</c:v>
                  </c:pt>
                  <c:pt idx="17">
                    <c:v>SW</c:v>
                  </c:pt>
                  <c:pt idx="18">
                    <c:v>FS</c:v>
                  </c:pt>
                  <c:pt idx="19">
                    <c:v>PP</c:v>
                  </c:pt>
                  <c:pt idx="20">
                    <c:v>UU</c:v>
                  </c:pt>
                  <c:pt idx="21">
                    <c:v>TW</c:v>
                  </c:pt>
                  <c:pt idx="22">
                    <c:v>SW</c:v>
                  </c:pt>
                  <c:pt idx="23">
                    <c:v>FS</c:v>
                  </c:pt>
                  <c:pt idx="24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SSWP</c:v>
                  </c:pt>
                  <c:pt idx="25">
                    <c:v>GM</c:v>
                  </c:pt>
                </c:lvl>
              </c:multiLvlStrCache>
            </c:multiLvlStrRef>
          </c:cat>
          <c:val>
            <c:numRef>
              <c:f>graph!$AK$15:$AK$40</c:f>
              <c:numCache>
                <c:formatCode>General</c:formatCode>
                <c:ptCount val="26"/>
                <c:pt idx="0">
                  <c:v>0.59597031572566994</c:v>
                </c:pt>
                <c:pt idx="1">
                  <c:v>0.1179083686276398</c:v>
                </c:pt>
                <c:pt idx="2">
                  <c:v>0.82064952009131331</c:v>
                </c:pt>
                <c:pt idx="3">
                  <c:v>0.57971411437911569</c:v>
                </c:pt>
                <c:pt idx="4">
                  <c:v>0.52059562731073927</c:v>
                </c:pt>
                <c:pt idx="5">
                  <c:v>0.39089771144232849</c:v>
                </c:pt>
                <c:pt idx="6">
                  <c:v>0.15195770913915438</c:v>
                </c:pt>
                <c:pt idx="7">
                  <c:v>1.6663021454642664</c:v>
                </c:pt>
                <c:pt idx="8">
                  <c:v>1.3612978490140715</c:v>
                </c:pt>
                <c:pt idx="9">
                  <c:v>1.9178488766812805</c:v>
                </c:pt>
                <c:pt idx="10">
                  <c:v>0.60913120965680823</c:v>
                </c:pt>
                <c:pt idx="11">
                  <c:v>0.12021204495484077</c:v>
                </c:pt>
                <c:pt idx="12">
                  <c:v>1.5888356951001401</c:v>
                </c:pt>
                <c:pt idx="13">
                  <c:v>0.70419270301458314</c:v>
                </c:pt>
                <c:pt idx="14">
                  <c:v>0.98163414734673238</c:v>
                </c:pt>
                <c:pt idx="15">
                  <c:v>0.36198030319643182</c:v>
                </c:pt>
                <c:pt idx="16">
                  <c:v>0.14994129971278175</c:v>
                </c:pt>
                <c:pt idx="17">
                  <c:v>1.5677810864726547</c:v>
                </c:pt>
                <c:pt idx="18">
                  <c:v>0.61756230891246233</c:v>
                </c:pt>
                <c:pt idx="19">
                  <c:v>0.83858943239930439</c:v>
                </c:pt>
                <c:pt idx="20">
                  <c:v>0.35972815129307778</c:v>
                </c:pt>
                <c:pt idx="21">
                  <c:v>0.14524592440988249</c:v>
                </c:pt>
                <c:pt idx="22">
                  <c:v>1.5222468402881726</c:v>
                </c:pt>
                <c:pt idx="23">
                  <c:v>0.71199873513557888</c:v>
                </c:pt>
                <c:pt idx="24">
                  <c:v>0.85315438254081577</c:v>
                </c:pt>
                <c:pt idx="25">
                  <c:v>0.56945680306411806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FB-4FDA-829B-16C844B2C78A}"/>
            </c:ext>
          </c:extLst>
        </c:ser>
        <c:ser>
          <c:idx val="5"/>
          <c:order val="5"/>
          <c:tx>
            <c:strRef>
              <c:f>graph!$AL$14</c:f>
              <c:strCache>
                <c:ptCount val="1"/>
                <c:pt idx="0">
                  <c:v>Piccolo</c:v>
                </c:pt>
              </c:strCache>
            </c:strRef>
          </c:tx>
          <c:spPr>
            <a:solidFill>
              <a:srgbClr val="E6A2DE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cat>
            <c:multiLvlStrRef>
              <c:f>graph!$AE$15:$AF$40</c:f>
              <c:multiLvlStrCache>
                <c:ptCount val="26"/>
                <c:lvl>
                  <c:pt idx="0">
                    <c:v>UU</c:v>
                  </c:pt>
                  <c:pt idx="1">
                    <c:v>TW</c:v>
                  </c:pt>
                  <c:pt idx="2">
                    <c:v>SW</c:v>
                  </c:pt>
                  <c:pt idx="3">
                    <c:v>FS</c:v>
                  </c:pt>
                  <c:pt idx="4">
                    <c:v>PP</c:v>
                  </c:pt>
                  <c:pt idx="5">
                    <c:v>UU</c:v>
                  </c:pt>
                  <c:pt idx="6">
                    <c:v>TW</c:v>
                  </c:pt>
                  <c:pt idx="7">
                    <c:v>SW</c:v>
                  </c:pt>
                  <c:pt idx="8">
                    <c:v>FS</c:v>
                  </c:pt>
                  <c:pt idx="9">
                    <c:v>PP</c:v>
                  </c:pt>
                  <c:pt idx="10">
                    <c:v>UU</c:v>
                  </c:pt>
                  <c:pt idx="11">
                    <c:v>TW</c:v>
                  </c:pt>
                  <c:pt idx="12">
                    <c:v>SW</c:v>
                  </c:pt>
                  <c:pt idx="13">
                    <c:v>FS</c:v>
                  </c:pt>
                  <c:pt idx="14">
                    <c:v>PP</c:v>
                  </c:pt>
                  <c:pt idx="15">
                    <c:v>UU</c:v>
                  </c:pt>
                  <c:pt idx="16">
                    <c:v>TW</c:v>
                  </c:pt>
                  <c:pt idx="17">
                    <c:v>SW</c:v>
                  </c:pt>
                  <c:pt idx="18">
                    <c:v>FS</c:v>
                  </c:pt>
                  <c:pt idx="19">
                    <c:v>PP</c:v>
                  </c:pt>
                  <c:pt idx="20">
                    <c:v>UU</c:v>
                  </c:pt>
                  <c:pt idx="21">
                    <c:v>TW</c:v>
                  </c:pt>
                  <c:pt idx="22">
                    <c:v>SW</c:v>
                  </c:pt>
                  <c:pt idx="23">
                    <c:v>FS</c:v>
                  </c:pt>
                  <c:pt idx="24">
                    <c:v>PP</c:v>
                  </c:pt>
                </c:lvl>
                <c:lvl>
                  <c:pt idx="0">
                    <c:v>PR</c:v>
                  </c:pt>
                  <c:pt idx="5">
                    <c:v>BFS</c:v>
                  </c:pt>
                  <c:pt idx="10">
                    <c:v>CC</c:v>
                  </c:pt>
                  <c:pt idx="15">
                    <c:v>SSSP</c:v>
                  </c:pt>
                  <c:pt idx="20">
                    <c:v>SSWP</c:v>
                  </c:pt>
                  <c:pt idx="25">
                    <c:v>GM</c:v>
                  </c:pt>
                </c:lvl>
              </c:multiLvlStrCache>
            </c:multiLvlStrRef>
          </c:cat>
          <c:val>
            <c:numRef>
              <c:f>graph!$AL$15:$AL$40</c:f>
              <c:numCache>
                <c:formatCode>General</c:formatCode>
                <c:ptCount val="26"/>
                <c:pt idx="0">
                  <c:v>1.5710966386977689</c:v>
                </c:pt>
                <c:pt idx="1">
                  <c:v>1.0424404461259726</c:v>
                </c:pt>
                <c:pt idx="2">
                  <c:v>1.5980838587920774</c:v>
                </c:pt>
                <c:pt idx="3">
                  <c:v>1.6922831878971367</c:v>
                </c:pt>
                <c:pt idx="4">
                  <c:v>1.3353440786701467</c:v>
                </c:pt>
                <c:pt idx="5">
                  <c:v>1.1055051289059652</c:v>
                </c:pt>
                <c:pt idx="6">
                  <c:v>1.4888814114572864</c:v>
                </c:pt>
                <c:pt idx="7">
                  <c:v>1.8059967272288551</c:v>
                </c:pt>
                <c:pt idx="8">
                  <c:v>3.2801491435871188</c:v>
                </c:pt>
                <c:pt idx="9">
                  <c:v>1.7403495378365887</c:v>
                </c:pt>
                <c:pt idx="10">
                  <c:v>1.3483352143296652</c:v>
                </c:pt>
                <c:pt idx="11">
                  <c:v>1.1206099769852889</c:v>
                </c:pt>
                <c:pt idx="12">
                  <c:v>2.3762802707123951</c:v>
                </c:pt>
                <c:pt idx="13">
                  <c:v>1.9494270176029274</c:v>
                </c:pt>
                <c:pt idx="14">
                  <c:v>1.8472890171849958</c:v>
                </c:pt>
                <c:pt idx="15">
                  <c:v>1.1115199950420294</c:v>
                </c:pt>
                <c:pt idx="16">
                  <c:v>1.1219378378917322</c:v>
                </c:pt>
                <c:pt idx="17">
                  <c:v>2.3113010269762309</c:v>
                </c:pt>
                <c:pt idx="18">
                  <c:v>2.0978247980509614</c:v>
                </c:pt>
                <c:pt idx="19">
                  <c:v>1.7871963217057778</c:v>
                </c:pt>
                <c:pt idx="20">
                  <c:v>1.0987587230945837</c:v>
                </c:pt>
                <c:pt idx="21">
                  <c:v>1.0876329717897621</c:v>
                </c:pt>
                <c:pt idx="22">
                  <c:v>2.2141789232595284</c:v>
                </c:pt>
                <c:pt idx="23">
                  <c:v>2.2504038613102408</c:v>
                </c:pt>
                <c:pt idx="24">
                  <c:v>1.9239359777509866</c:v>
                </c:pt>
                <c:pt idx="25">
                  <c:v>1.6152378770835021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3FB-4FDA-829B-16C844B2C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79126960"/>
        <c:axId val="147913224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graph!$AG$14</c15:sqref>
                        </c15:formulaRef>
                      </c:ext>
                    </c:extLst>
                    <c:strCache>
                      <c:ptCount val="1"/>
                      <c:pt idx="0">
                        <c:v>Graphicionado</c:v>
                      </c:pt>
                    </c:strCache>
                  </c:strRef>
                </c:tx>
                <c:spPr>
                  <a:pattFill prst="dkHorz">
                    <a:fgClr>
                      <a:srgbClr val="3186D3"/>
                    </a:fgClr>
                    <a:bgClr>
                      <a:sysClr val="window" lastClr="FFFFFF"/>
                    </a:bgClr>
                  </a:pattFill>
                  <a:ln>
                    <a:solidFill>
                      <a:srgbClr val="0E2841">
                        <a:lumMod val="75000"/>
                        <a:lumOff val="25000"/>
                      </a:srgbClr>
                    </a:solidFill>
                  </a:ln>
                  <a:effectLst/>
                </c:spPr>
                <c:invertIfNegative val="0"/>
                <c:cat>
                  <c:multiLvlStrRef>
                    <c:extLst>
                      <c:ext uri="{02D57815-91ED-43cb-92C2-25804820EDAC}">
                        <c15:formulaRef>
                          <c15:sqref>graph!$AE$15:$AF$40</c15:sqref>
                        </c15:formulaRef>
                      </c:ext>
                    </c:extLst>
                    <c:multiLvlStrCache>
                      <c:ptCount val="26"/>
                      <c:lvl>
                        <c:pt idx="0">
                          <c:v>UU</c:v>
                        </c:pt>
                        <c:pt idx="1">
                          <c:v>TW</c:v>
                        </c:pt>
                        <c:pt idx="2">
                          <c:v>SW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TW</c:v>
                        </c:pt>
                        <c:pt idx="7">
                          <c:v>SW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TW</c:v>
                        </c:pt>
                        <c:pt idx="12">
                          <c:v>SW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TW</c:v>
                        </c:pt>
                        <c:pt idx="17">
                          <c:v>SW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  <c:pt idx="20">
                          <c:v>UU</c:v>
                        </c:pt>
                        <c:pt idx="21">
                          <c:v>TW</c:v>
                        </c:pt>
                        <c:pt idx="22">
                          <c:v>SW</c:v>
                        </c:pt>
                        <c:pt idx="23">
                          <c:v>FS</c:v>
                        </c:pt>
                        <c:pt idx="24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SSWP</c:v>
                        </c:pt>
                        <c:pt idx="25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graph!$AG$15:$AG$40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0.43827864098668179</c:v>
                      </c:pt>
                      <c:pt idx="1">
                        <c:v>0.67317311160632454</c:v>
                      </c:pt>
                      <c:pt idx="2">
                        <c:v>0.87438863338325779</c:v>
                      </c:pt>
                      <c:pt idx="3">
                        <c:v>0.83055949341748492</c:v>
                      </c:pt>
                      <c:pt idx="4">
                        <c:v>0.81768277524908106</c:v>
                      </c:pt>
                      <c:pt idx="5">
                        <c:v>5.246501776204196E-2</c:v>
                      </c:pt>
                      <c:pt idx="6">
                        <c:v>0.91967830128441097</c:v>
                      </c:pt>
                      <c:pt idx="7">
                        <c:v>0.43152536436810535</c:v>
                      </c:pt>
                      <c:pt idx="8">
                        <c:v>0.85702926502816357</c:v>
                      </c:pt>
                      <c:pt idx="9">
                        <c:v>0.43378370080542633</c:v>
                      </c:pt>
                      <c:pt idx="10">
                        <c:v>0.22481544258521544</c:v>
                      </c:pt>
                      <c:pt idx="11">
                        <c:v>0.78062955550786584</c:v>
                      </c:pt>
                      <c:pt idx="12">
                        <c:v>0.81777554781508932</c:v>
                      </c:pt>
                      <c:pt idx="13">
                        <c:v>0.91852145591222834</c:v>
                      </c:pt>
                      <c:pt idx="14">
                        <c:v>0.94004492625587199</c:v>
                      </c:pt>
                      <c:pt idx="15">
                        <c:v>0.14076955260717283</c:v>
                      </c:pt>
                      <c:pt idx="16">
                        <c:v>0.87381243254271523</c:v>
                      </c:pt>
                      <c:pt idx="17">
                        <c:v>0.80768754784173336</c:v>
                      </c:pt>
                      <c:pt idx="18">
                        <c:v>0.78774870738293723</c:v>
                      </c:pt>
                      <c:pt idx="19">
                        <c:v>0.9562241230706604</c:v>
                      </c:pt>
                      <c:pt idx="20">
                        <c:v>0.14916882878650736</c:v>
                      </c:pt>
                      <c:pt idx="21">
                        <c:v>0.87024327397544254</c:v>
                      </c:pt>
                      <c:pt idx="22">
                        <c:v>0.83257090916601428</c:v>
                      </c:pt>
                      <c:pt idx="23">
                        <c:v>0.89921792215731655</c:v>
                      </c:pt>
                      <c:pt idx="24">
                        <c:v>0.9562241230706604</c:v>
                      </c:pt>
                      <c:pt idx="25">
                        <c:v>0.579041574930658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3FB-4FDA-829B-16C844B2C78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graph!$AH$14</c15:sqref>
                        </c15:formulaRef>
                      </c:ext>
                    </c:extLst>
                    <c:strCache>
                      <c:ptCount val="1"/>
                      <c:pt idx="0">
                        <c:v>GraphDyns (SPM)</c:v>
                      </c:pt>
                    </c:strCache>
                  </c:strRef>
                </c:tx>
                <c:spPr>
                  <a:pattFill prst="dkUpDiag">
                    <a:fgClr>
                      <a:sysClr val="windowText" lastClr="000000">
                        <a:lumMod val="75000"/>
                        <a:lumOff val="25000"/>
                      </a:sysClr>
                    </a:fgClr>
                    <a:bgClr>
                      <a:sysClr val="window" lastClr="FFFFFF"/>
                    </a:bgClr>
                  </a:pattFill>
                  <a:ln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</a:ln>
                  <a:effectLst/>
                </c:spPr>
                <c:invertIfNegative val="0"/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graph!$AE$15:$AF$40</c15:sqref>
                        </c15:formulaRef>
                      </c:ext>
                    </c:extLst>
                    <c:multiLvlStrCache>
                      <c:ptCount val="26"/>
                      <c:lvl>
                        <c:pt idx="0">
                          <c:v>UU</c:v>
                        </c:pt>
                        <c:pt idx="1">
                          <c:v>TW</c:v>
                        </c:pt>
                        <c:pt idx="2">
                          <c:v>SW</c:v>
                        </c:pt>
                        <c:pt idx="3">
                          <c:v>FS</c:v>
                        </c:pt>
                        <c:pt idx="4">
                          <c:v>PP</c:v>
                        </c:pt>
                        <c:pt idx="5">
                          <c:v>UU</c:v>
                        </c:pt>
                        <c:pt idx="6">
                          <c:v>TW</c:v>
                        </c:pt>
                        <c:pt idx="7">
                          <c:v>SW</c:v>
                        </c:pt>
                        <c:pt idx="8">
                          <c:v>FS</c:v>
                        </c:pt>
                        <c:pt idx="9">
                          <c:v>PP</c:v>
                        </c:pt>
                        <c:pt idx="10">
                          <c:v>UU</c:v>
                        </c:pt>
                        <c:pt idx="11">
                          <c:v>TW</c:v>
                        </c:pt>
                        <c:pt idx="12">
                          <c:v>SW</c:v>
                        </c:pt>
                        <c:pt idx="13">
                          <c:v>FS</c:v>
                        </c:pt>
                        <c:pt idx="14">
                          <c:v>PP</c:v>
                        </c:pt>
                        <c:pt idx="15">
                          <c:v>UU</c:v>
                        </c:pt>
                        <c:pt idx="16">
                          <c:v>TW</c:v>
                        </c:pt>
                        <c:pt idx="17">
                          <c:v>SW</c:v>
                        </c:pt>
                        <c:pt idx="18">
                          <c:v>FS</c:v>
                        </c:pt>
                        <c:pt idx="19">
                          <c:v>PP</c:v>
                        </c:pt>
                        <c:pt idx="20">
                          <c:v>UU</c:v>
                        </c:pt>
                        <c:pt idx="21">
                          <c:v>TW</c:v>
                        </c:pt>
                        <c:pt idx="22">
                          <c:v>SW</c:v>
                        </c:pt>
                        <c:pt idx="23">
                          <c:v>FS</c:v>
                        </c:pt>
                        <c:pt idx="24">
                          <c:v>PP</c:v>
                        </c:pt>
                      </c:lvl>
                      <c:lvl>
                        <c:pt idx="0">
                          <c:v>PR</c:v>
                        </c:pt>
                        <c:pt idx="5">
                          <c:v>BFS</c:v>
                        </c:pt>
                        <c:pt idx="10">
                          <c:v>CC</c:v>
                        </c:pt>
                        <c:pt idx="15">
                          <c:v>SSSP</c:v>
                        </c:pt>
                        <c:pt idx="20">
                          <c:v>SSWP</c:v>
                        </c:pt>
                        <c:pt idx="25">
                          <c:v>GM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graph!$AH$15:$AH$40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0.46306279599121514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4">
                        <c:v>1</c:v>
                      </c:pt>
                      <c:pt idx="5">
                        <c:v>5.2531001265530203E-2</c:v>
                      </c:pt>
                      <c:pt idx="6">
                        <c:v>1</c:v>
                      </c:pt>
                      <c:pt idx="7">
                        <c:v>0.43461450545680935</c:v>
                      </c:pt>
                      <c:pt idx="8">
                        <c:v>0.85962074327905147</c:v>
                      </c:pt>
                      <c:pt idx="9">
                        <c:v>0.59611043910547268</c:v>
                      </c:pt>
                      <c:pt idx="10">
                        <c:v>0.22790829439918492</c:v>
                      </c:pt>
                      <c:pt idx="11">
                        <c:v>1</c:v>
                      </c:pt>
                      <c:pt idx="12">
                        <c:v>0.8448084204702091</c:v>
                      </c:pt>
                      <c:pt idx="13">
                        <c:v>1</c:v>
                      </c:pt>
                      <c:pt idx="14">
                        <c:v>1</c:v>
                      </c:pt>
                      <c:pt idx="15">
                        <c:v>0.14176995660878361</c:v>
                      </c:pt>
                      <c:pt idx="16">
                        <c:v>1</c:v>
                      </c:pt>
                      <c:pt idx="17">
                        <c:v>0.82391524361516233</c:v>
                      </c:pt>
                      <c:pt idx="18">
                        <c:v>1</c:v>
                      </c:pt>
                      <c:pt idx="19">
                        <c:v>1</c:v>
                      </c:pt>
                      <c:pt idx="20">
                        <c:v>0.1502925471860049</c:v>
                      </c:pt>
                      <c:pt idx="21">
                        <c:v>1</c:v>
                      </c:pt>
                      <c:pt idx="22">
                        <c:v>0.85044313492987711</c:v>
                      </c:pt>
                      <c:pt idx="23">
                        <c:v>1</c:v>
                      </c:pt>
                      <c:pt idx="24">
                        <c:v>1</c:v>
                      </c:pt>
                      <c:pt idx="25">
                        <c:v>0.64223570929909546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3FB-4FDA-829B-16C844B2C78A}"/>
                  </c:ext>
                </c:extLst>
              </c15:ser>
            </c15:filteredBarSeries>
          </c:ext>
        </c:extLst>
      </c:barChart>
      <c:catAx>
        <c:axId val="147912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altLang="ko-KR"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479132240"/>
        <c:crosses val="autoZero"/>
        <c:auto val="1"/>
        <c:lblAlgn val="ctr"/>
        <c:lblOffset val="100"/>
        <c:noMultiLvlLbl val="0"/>
      </c:catAx>
      <c:valAx>
        <c:axId val="147913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sz="2400"/>
                  <a:t>Speedup</a:t>
                </a:r>
                <a:endParaRPr lang="ko-KR" sz="2400"/>
              </a:p>
            </c:rich>
          </c:tx>
          <c:layout>
            <c:manualLayout>
              <c:xMode val="edge"/>
              <c:yMode val="edge"/>
              <c:x val="1.2240797543588781E-2"/>
              <c:y val="0.373763094830537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 alt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479126960"/>
        <c:crosses val="autoZero"/>
        <c:crossBetween val="between"/>
        <c:majorUnit val="1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6.8208636239860718E-2"/>
          <c:y val="0.19414447107155081"/>
          <c:w val="0.89193998921996831"/>
          <c:h val="0.10642382745635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ko-KR"/>
        </a:p>
      </c:txPr>
    </c:legend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89394183402535E-3"/>
          <c:y val="2.6935260225606763E-3"/>
          <c:w val="0.92720301046460118"/>
          <c:h val="4.6579547585549413E-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'C:\Users\scm8432\Downloads\[jy_piccolo.xlsx]graph'!$DD$55</c:f>
              <c:strCache>
                <c:ptCount val="1"/>
                <c:pt idx="0">
                  <c:v>READ</c:v>
                </c:pt>
              </c:strCache>
            </c:strRef>
          </c:tx>
          <c:spPr>
            <a:pattFill prst="narHorz">
              <a:fgClr>
                <a:schemeClr val="tx2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multiLvlStrRef>
              <c:f>[1]graph!$DA$56:$DC$105</c:f>
              <c:multiLvlStrCache>
                <c:ptCount val="50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  <c:pt idx="40">
                    <c:v> </c:v>
                  </c:pt>
                  <c:pt idx="41">
                    <c:v> </c:v>
                  </c:pt>
                  <c:pt idx="42">
                    <c:v> </c:v>
                  </c:pt>
                  <c:pt idx="43">
                    <c:v> </c:v>
                  </c:pt>
                  <c:pt idx="44">
                    <c:v> </c:v>
                  </c:pt>
                  <c:pt idx="45">
                    <c:v> </c:v>
                  </c:pt>
                  <c:pt idx="46">
                    <c:v> </c:v>
                  </c:pt>
                  <c:pt idx="47">
                    <c:v> </c:v>
                  </c:pt>
                  <c:pt idx="48">
                    <c:v> </c:v>
                  </c:pt>
                  <c:pt idx="49">
                    <c:v> 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[1]graph!$DD$56:$DD$105</c:f>
              <c:numCache>
                <c:formatCode>General</c:formatCode>
                <c:ptCount val="50"/>
                <c:pt idx="0">
                  <c:v>0.60248546779755063</c:v>
                </c:pt>
                <c:pt idx="1">
                  <c:v>0.35603493129073055</c:v>
                </c:pt>
                <c:pt idx="2">
                  <c:v>0.99139068460011559</c:v>
                </c:pt>
                <c:pt idx="3">
                  <c:v>0.8519805586862198</c:v>
                </c:pt>
                <c:pt idx="4">
                  <c:v>0.98531787258195935</c:v>
                </c:pt>
                <c:pt idx="5">
                  <c:v>0.40609062219984005</c:v>
                </c:pt>
                <c:pt idx="6">
                  <c:v>0.9942309100750979</c:v>
                </c:pt>
                <c:pt idx="7">
                  <c:v>0.41935243559849134</c:v>
                </c:pt>
                <c:pt idx="8">
                  <c:v>0.99277585960136783</c:v>
                </c:pt>
                <c:pt idx="9">
                  <c:v>0.63525807528779354</c:v>
                </c:pt>
                <c:pt idx="10">
                  <c:v>0.77417157903996459</c:v>
                </c:pt>
                <c:pt idx="11">
                  <c:v>0.6332568062923235</c:v>
                </c:pt>
                <c:pt idx="12">
                  <c:v>0.97756917679853073</c:v>
                </c:pt>
                <c:pt idx="13">
                  <c:v>0.39950637208661771</c:v>
                </c:pt>
                <c:pt idx="14">
                  <c:v>0.55638402859064551</c:v>
                </c:pt>
                <c:pt idx="15">
                  <c:v>0.35589748946258709</c:v>
                </c:pt>
                <c:pt idx="16">
                  <c:v>0.65504746022604776</c:v>
                </c:pt>
                <c:pt idx="17">
                  <c:v>0.18920763582275885</c:v>
                </c:pt>
                <c:pt idx="18">
                  <c:v>0.66856138671612619</c:v>
                </c:pt>
                <c:pt idx="19">
                  <c:v>0.3678852832877525</c:v>
                </c:pt>
                <c:pt idx="20">
                  <c:v>0.61947410566073757</c:v>
                </c:pt>
                <c:pt idx="21">
                  <c:v>0.47965539719316586</c:v>
                </c:pt>
                <c:pt idx="22">
                  <c:v>0.99048152084597585</c:v>
                </c:pt>
                <c:pt idx="23">
                  <c:v>0.67976514130597876</c:v>
                </c:pt>
                <c:pt idx="24">
                  <c:v>0.65805575741276812</c:v>
                </c:pt>
                <c:pt idx="25">
                  <c:v>0.23605721712495611</c:v>
                </c:pt>
                <c:pt idx="26">
                  <c:v>0.99383073480636719</c:v>
                </c:pt>
                <c:pt idx="27">
                  <c:v>0.2812547059122027</c:v>
                </c:pt>
                <c:pt idx="28">
                  <c:v>0.99459043161955962</c:v>
                </c:pt>
                <c:pt idx="29">
                  <c:v>0.3573687197278238</c:v>
                </c:pt>
                <c:pt idx="30">
                  <c:v>0.67739931591666458</c:v>
                </c:pt>
                <c:pt idx="31">
                  <c:v>0.50276168264317855</c:v>
                </c:pt>
                <c:pt idx="32">
                  <c:v>0.98748507906100524</c:v>
                </c:pt>
                <c:pt idx="33">
                  <c:v>0.64903172042613122</c:v>
                </c:pt>
                <c:pt idx="34">
                  <c:v>0.66894603293922861</c:v>
                </c:pt>
                <c:pt idx="35">
                  <c:v>0.24833037122381832</c:v>
                </c:pt>
                <c:pt idx="36">
                  <c:v>0.67197587351646093</c:v>
                </c:pt>
                <c:pt idx="37">
                  <c:v>0.27261690539366951</c:v>
                </c:pt>
                <c:pt idx="38">
                  <c:v>0.97635638772745481</c:v>
                </c:pt>
                <c:pt idx="39">
                  <c:v>0.3840276438020076</c:v>
                </c:pt>
                <c:pt idx="40">
                  <c:v>0.67012336448075105</c:v>
                </c:pt>
                <c:pt idx="41">
                  <c:v>0.49733061845050874</c:v>
                </c:pt>
                <c:pt idx="42">
                  <c:v>0.98120160686876712</c:v>
                </c:pt>
                <c:pt idx="43">
                  <c:v>0.66187670816355293</c:v>
                </c:pt>
                <c:pt idx="44">
                  <c:v>0.66173977595968458</c:v>
                </c:pt>
                <c:pt idx="45">
                  <c:v>0.24333135450852836</c:v>
                </c:pt>
                <c:pt idx="46">
                  <c:v>0.67571273734531978</c:v>
                </c:pt>
                <c:pt idx="47">
                  <c:v>0.27702049327098216</c:v>
                </c:pt>
                <c:pt idx="48">
                  <c:v>0.97197822607802897</c:v>
                </c:pt>
                <c:pt idx="49">
                  <c:v>0.38831899202067111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5A-4D96-B4AA-FB89277D0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9506560"/>
        <c:axId val="2079506080"/>
      </c:barChart>
      <c:catAx>
        <c:axId val="207950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2079506080"/>
        <c:crosses val="autoZero"/>
        <c:auto val="1"/>
        <c:lblAlgn val="ctr"/>
        <c:lblOffset val="100"/>
        <c:tickLblSkip val="2"/>
        <c:noMultiLvlLbl val="0"/>
      </c:catAx>
      <c:valAx>
        <c:axId val="2079506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7950656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89394183402535E-3"/>
          <c:y val="2.6935260225606763E-3"/>
          <c:w val="0.92720301046460118"/>
          <c:h val="4.6579547585549413E-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'C:\Users\scm8432\Downloads\[jy_piccolo.xlsx]graph'!$DD$55</c:f>
              <c:strCache>
                <c:ptCount val="1"/>
                <c:pt idx="0">
                  <c:v>READ</c:v>
                </c:pt>
              </c:strCache>
            </c:strRef>
          </c:tx>
          <c:spPr>
            <a:pattFill prst="narHorz">
              <a:fgClr>
                <a:schemeClr val="tx2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multiLvlStrRef>
              <c:f>[1]graph!$DA$56:$DC$105</c:f>
              <c:multiLvlStrCache>
                <c:ptCount val="50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  <c:pt idx="40">
                    <c:v> </c:v>
                  </c:pt>
                  <c:pt idx="41">
                    <c:v> </c:v>
                  </c:pt>
                  <c:pt idx="42">
                    <c:v> </c:v>
                  </c:pt>
                  <c:pt idx="43">
                    <c:v> </c:v>
                  </c:pt>
                  <c:pt idx="44">
                    <c:v> </c:v>
                  </c:pt>
                  <c:pt idx="45">
                    <c:v> </c:v>
                  </c:pt>
                  <c:pt idx="46">
                    <c:v> </c:v>
                  </c:pt>
                  <c:pt idx="47">
                    <c:v> </c:v>
                  </c:pt>
                  <c:pt idx="48">
                    <c:v> </c:v>
                  </c:pt>
                  <c:pt idx="49">
                    <c:v> 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[1]graph!$DD$56:$DD$105</c:f>
              <c:numCache>
                <c:formatCode>General</c:formatCode>
                <c:ptCount val="50"/>
                <c:pt idx="0">
                  <c:v>0.60248546779755063</c:v>
                </c:pt>
                <c:pt idx="1">
                  <c:v>0.35603493129073055</c:v>
                </c:pt>
                <c:pt idx="2">
                  <c:v>0.99139068460011559</c:v>
                </c:pt>
                <c:pt idx="3">
                  <c:v>0.8519805586862198</c:v>
                </c:pt>
                <c:pt idx="4">
                  <c:v>0.98531787258195935</c:v>
                </c:pt>
                <c:pt idx="5">
                  <c:v>0.40609062219984005</c:v>
                </c:pt>
                <c:pt idx="6">
                  <c:v>0.9942309100750979</c:v>
                </c:pt>
                <c:pt idx="7">
                  <c:v>0.41935243559849134</c:v>
                </c:pt>
                <c:pt idx="8">
                  <c:v>0.99277585960136783</c:v>
                </c:pt>
                <c:pt idx="9">
                  <c:v>0.63525807528779354</c:v>
                </c:pt>
                <c:pt idx="10">
                  <c:v>0.77417157903996459</c:v>
                </c:pt>
                <c:pt idx="11">
                  <c:v>0.6332568062923235</c:v>
                </c:pt>
                <c:pt idx="12">
                  <c:v>0.97756917679853073</c:v>
                </c:pt>
                <c:pt idx="13">
                  <c:v>0.39950637208661771</c:v>
                </c:pt>
                <c:pt idx="14">
                  <c:v>0.55638402859064551</c:v>
                </c:pt>
                <c:pt idx="15">
                  <c:v>0.35589748946258709</c:v>
                </c:pt>
                <c:pt idx="16">
                  <c:v>0.65504746022604776</c:v>
                </c:pt>
                <c:pt idx="17">
                  <c:v>0.18920763582275885</c:v>
                </c:pt>
                <c:pt idx="18">
                  <c:v>0.66856138671612619</c:v>
                </c:pt>
                <c:pt idx="19">
                  <c:v>0.3678852832877525</c:v>
                </c:pt>
                <c:pt idx="20">
                  <c:v>0.61947410566073757</c:v>
                </c:pt>
                <c:pt idx="21">
                  <c:v>0.47965539719316586</c:v>
                </c:pt>
                <c:pt idx="22">
                  <c:v>0.99048152084597585</c:v>
                </c:pt>
                <c:pt idx="23">
                  <c:v>0.67976514130597876</c:v>
                </c:pt>
                <c:pt idx="24">
                  <c:v>0.65805575741276812</c:v>
                </c:pt>
                <c:pt idx="25">
                  <c:v>0.23605721712495611</c:v>
                </c:pt>
                <c:pt idx="26">
                  <c:v>0.99383073480636719</c:v>
                </c:pt>
                <c:pt idx="27">
                  <c:v>0.2812547059122027</c:v>
                </c:pt>
                <c:pt idx="28">
                  <c:v>0.99459043161955962</c:v>
                </c:pt>
                <c:pt idx="29">
                  <c:v>0.3573687197278238</c:v>
                </c:pt>
                <c:pt idx="30">
                  <c:v>0.67739931591666458</c:v>
                </c:pt>
                <c:pt idx="31">
                  <c:v>0.50276168264317855</c:v>
                </c:pt>
                <c:pt idx="32">
                  <c:v>0.98748507906100524</c:v>
                </c:pt>
                <c:pt idx="33">
                  <c:v>0.64903172042613122</c:v>
                </c:pt>
                <c:pt idx="34">
                  <c:v>0.66894603293922861</c:v>
                </c:pt>
                <c:pt idx="35">
                  <c:v>0.24833037122381832</c:v>
                </c:pt>
                <c:pt idx="36">
                  <c:v>0.67197587351646093</c:v>
                </c:pt>
                <c:pt idx="37">
                  <c:v>0.27261690539366951</c:v>
                </c:pt>
                <c:pt idx="38">
                  <c:v>0.97635638772745481</c:v>
                </c:pt>
                <c:pt idx="39">
                  <c:v>0.3840276438020076</c:v>
                </c:pt>
                <c:pt idx="40">
                  <c:v>0.67012336448075105</c:v>
                </c:pt>
                <c:pt idx="41">
                  <c:v>0.49733061845050874</c:v>
                </c:pt>
                <c:pt idx="42">
                  <c:v>0.98120160686876712</c:v>
                </c:pt>
                <c:pt idx="43">
                  <c:v>0.66187670816355293</c:v>
                </c:pt>
                <c:pt idx="44">
                  <c:v>0.66173977595968458</c:v>
                </c:pt>
                <c:pt idx="45">
                  <c:v>0.24333135450852836</c:v>
                </c:pt>
                <c:pt idx="46">
                  <c:v>0.67571273734531978</c:v>
                </c:pt>
                <c:pt idx="47">
                  <c:v>0.27702049327098216</c:v>
                </c:pt>
                <c:pt idx="48">
                  <c:v>0.97197822607802897</c:v>
                </c:pt>
                <c:pt idx="49">
                  <c:v>0.38831899202067111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D-4747-B9D9-5415BE1098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9506560"/>
        <c:axId val="2079506080"/>
      </c:barChart>
      <c:catAx>
        <c:axId val="207950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2079506080"/>
        <c:crosses val="autoZero"/>
        <c:auto val="1"/>
        <c:lblAlgn val="ctr"/>
        <c:lblOffset val="100"/>
        <c:tickLblSkip val="2"/>
        <c:noMultiLvlLbl val="0"/>
      </c:catAx>
      <c:valAx>
        <c:axId val="2079506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7950656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6143705172952"/>
          <c:y val="0.15047211947127931"/>
          <c:w val="0.84655489875816914"/>
          <c:h val="0.81688718268266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energy!$AF$86</c:f>
              <c:strCache>
                <c:ptCount val="1"/>
                <c:pt idx="0">
                  <c:v>Acc.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energy!$AF$87:$AF$136</c:f>
              <c:numCache>
                <c:formatCode>General</c:formatCode>
                <c:ptCount val="50"/>
                <c:pt idx="0">
                  <c:v>0.27726745398199137</c:v>
                </c:pt>
                <c:pt idx="1">
                  <c:v>0.17238923242166204</c:v>
                </c:pt>
                <c:pt idx="2">
                  <c:v>0.24410812058930978</c:v>
                </c:pt>
                <c:pt idx="3">
                  <c:v>0.2341694676172342</c:v>
                </c:pt>
                <c:pt idx="4">
                  <c:v>0.24497246728354946</c:v>
                </c:pt>
                <c:pt idx="5">
                  <c:v>0.14006869456471319</c:v>
                </c:pt>
                <c:pt idx="6">
                  <c:v>0.24467342286441268</c:v>
                </c:pt>
                <c:pt idx="7">
                  <c:v>0.13207446298915787</c:v>
                </c:pt>
                <c:pt idx="8">
                  <c:v>0.24477084473486868</c:v>
                </c:pt>
                <c:pt idx="9">
                  <c:v>0.16904988910787672</c:v>
                </c:pt>
                <c:pt idx="10">
                  <c:v>0.27335514737857697</c:v>
                </c:pt>
                <c:pt idx="11">
                  <c:v>0.24325752829319855</c:v>
                </c:pt>
                <c:pt idx="12">
                  <c:v>0.30121705267670745</c:v>
                </c:pt>
                <c:pt idx="13">
                  <c:v>0.19529901073968059</c:v>
                </c:pt>
                <c:pt idx="14">
                  <c:v>0.27153829670917407</c:v>
                </c:pt>
                <c:pt idx="15">
                  <c:v>0.14915316077239832</c:v>
                </c:pt>
                <c:pt idx="16">
                  <c:v>0.26691850910592552</c:v>
                </c:pt>
                <c:pt idx="17">
                  <c:v>7.7138658346259784E-2</c:v>
                </c:pt>
                <c:pt idx="18">
                  <c:v>0.26653634882310234</c:v>
                </c:pt>
                <c:pt idx="19">
                  <c:v>0.14989558392086749</c:v>
                </c:pt>
                <c:pt idx="20">
                  <c:v>0.27636377648673949</c:v>
                </c:pt>
                <c:pt idx="21">
                  <c:v>0.20039245670152575</c:v>
                </c:pt>
                <c:pt idx="22">
                  <c:v>0.24241584891250179</c:v>
                </c:pt>
                <c:pt idx="23">
                  <c:v>0.20254841866285911</c:v>
                </c:pt>
                <c:pt idx="24">
                  <c:v>0.26144911661758663</c:v>
                </c:pt>
                <c:pt idx="25">
                  <c:v>0.10581841075218523</c:v>
                </c:pt>
                <c:pt idx="26">
                  <c:v>0.24521011176103277</c:v>
                </c:pt>
                <c:pt idx="27">
                  <c:v>0.11278349407747841</c:v>
                </c:pt>
                <c:pt idx="28">
                  <c:v>0.24576007670878072</c:v>
                </c:pt>
                <c:pt idx="29">
                  <c:v>0.12040480256372224</c:v>
                </c:pt>
                <c:pt idx="30">
                  <c:v>0.27483254174620853</c:v>
                </c:pt>
                <c:pt idx="31">
                  <c:v>0.24318402682200613</c:v>
                </c:pt>
                <c:pt idx="32">
                  <c:v>0.24471118102426931</c:v>
                </c:pt>
                <c:pt idx="33">
                  <c:v>0.20204497049431222</c:v>
                </c:pt>
                <c:pt idx="34">
                  <c:v>0.26105577293724408</c:v>
                </c:pt>
                <c:pt idx="35">
                  <c:v>0.1089318123552184</c:v>
                </c:pt>
                <c:pt idx="36">
                  <c:v>0.25550925201957525</c:v>
                </c:pt>
                <c:pt idx="37">
                  <c:v>0.10644007616999582</c:v>
                </c:pt>
                <c:pt idx="38">
                  <c:v>0.24506206724622312</c:v>
                </c:pt>
                <c:pt idx="39">
                  <c:v>0.12552617228297577</c:v>
                </c:pt>
                <c:pt idx="40">
                  <c:v>0.2751937720339363</c:v>
                </c:pt>
                <c:pt idx="41">
                  <c:v>0.24648519275598876</c:v>
                </c:pt>
                <c:pt idx="42">
                  <c:v>0.24467303058458645</c:v>
                </c:pt>
                <c:pt idx="43">
                  <c:v>0.20881744028868718</c:v>
                </c:pt>
                <c:pt idx="44">
                  <c:v>0.2611812492298517</c:v>
                </c:pt>
                <c:pt idx="45">
                  <c:v>0.11366669623762103</c:v>
                </c:pt>
                <c:pt idx="46">
                  <c:v>0.25509913369115095</c:v>
                </c:pt>
                <c:pt idx="47">
                  <c:v>0.11335675683041432</c:v>
                </c:pt>
                <c:pt idx="48">
                  <c:v>0.24680426210685991</c:v>
                </c:pt>
                <c:pt idx="49">
                  <c:v>0.12828082648579778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06-4271-8859-A213CC923F55}"/>
            </c:ext>
          </c:extLst>
        </c:ser>
        <c:ser>
          <c:idx val="1"/>
          <c:order val="1"/>
          <c:tx>
            <c:strRef>
              <c:f>energy!$AG$86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energy!$AG$87:$AG$136</c:f>
              <c:numCache>
                <c:formatCode>General</c:formatCode>
                <c:ptCount val="50"/>
                <c:pt idx="0">
                  <c:v>0.34961755602649586</c:v>
                </c:pt>
                <c:pt idx="1">
                  <c:v>0.34631493765232063</c:v>
                </c:pt>
                <c:pt idx="2">
                  <c:v>0.49694448828891885</c:v>
                </c:pt>
                <c:pt idx="3">
                  <c:v>0.37330144808769861</c:v>
                </c:pt>
                <c:pt idx="4">
                  <c:v>0.46843427729144327</c:v>
                </c:pt>
                <c:pt idx="5">
                  <c:v>0.2570874862923383</c:v>
                </c:pt>
                <c:pt idx="6">
                  <c:v>0.47226725405126896</c:v>
                </c:pt>
                <c:pt idx="7">
                  <c:v>0.19945907211430641</c:v>
                </c:pt>
                <c:pt idx="8">
                  <c:v>0.4737473006758634</c:v>
                </c:pt>
                <c:pt idx="9">
                  <c:v>0.2592185362917957</c:v>
                </c:pt>
                <c:pt idx="10">
                  <c:v>0.35722863157018769</c:v>
                </c:pt>
                <c:pt idx="11">
                  <c:v>0.2458396038894006</c:v>
                </c:pt>
                <c:pt idx="12">
                  <c:v>0.32301123934053011</c:v>
                </c:pt>
                <c:pt idx="13">
                  <c:v>0.22293140654406593</c:v>
                </c:pt>
                <c:pt idx="14">
                  <c:v>0.30983545985280458</c:v>
                </c:pt>
                <c:pt idx="15">
                  <c:v>0.25180582100395948</c:v>
                </c:pt>
                <c:pt idx="16">
                  <c:v>0.33211890735667915</c:v>
                </c:pt>
                <c:pt idx="17">
                  <c:v>0.22150027893671781</c:v>
                </c:pt>
                <c:pt idx="18">
                  <c:v>0.33327762715016207</c:v>
                </c:pt>
                <c:pt idx="19">
                  <c:v>0.22448079161891385</c:v>
                </c:pt>
                <c:pt idx="20">
                  <c:v>0.35899118545804087</c:v>
                </c:pt>
                <c:pt idx="21">
                  <c:v>0.3726791393548689</c:v>
                </c:pt>
                <c:pt idx="22">
                  <c:v>0.49161669695971577</c:v>
                </c:pt>
                <c:pt idx="23">
                  <c:v>0.33739672106619162</c:v>
                </c:pt>
                <c:pt idx="24">
                  <c:v>0.35775104558589288</c:v>
                </c:pt>
                <c:pt idx="25">
                  <c:v>0.2056389324011863</c:v>
                </c:pt>
                <c:pt idx="26">
                  <c:v>0.47106715282631162</c:v>
                </c:pt>
                <c:pt idx="27">
                  <c:v>0.31871267704091033</c:v>
                </c:pt>
                <c:pt idx="28">
                  <c:v>0.46838092256979219</c:v>
                </c:pt>
                <c:pt idx="29">
                  <c:v>0.31557346560241223</c:v>
                </c:pt>
                <c:pt idx="30">
                  <c:v>0.36188711266628576</c:v>
                </c:pt>
                <c:pt idx="31">
                  <c:v>0.36188711266628576</c:v>
                </c:pt>
                <c:pt idx="32">
                  <c:v>0.48696378515680283</c:v>
                </c:pt>
                <c:pt idx="33">
                  <c:v>0.35973264551507034</c:v>
                </c:pt>
                <c:pt idx="34">
                  <c:v>0.36100333612484481</c:v>
                </c:pt>
                <c:pt idx="35">
                  <c:v>0.1985291259260184</c:v>
                </c:pt>
                <c:pt idx="36">
                  <c:v>0.36941424741179429</c:v>
                </c:pt>
                <c:pt idx="37">
                  <c:v>0.16516751946626979</c:v>
                </c:pt>
                <c:pt idx="38">
                  <c:v>0.46618630022963892</c:v>
                </c:pt>
                <c:pt idx="39">
                  <c:v>0.19882898222915502</c:v>
                </c:pt>
                <c:pt idx="40">
                  <c:v>0.3619363822818783</c:v>
                </c:pt>
                <c:pt idx="41">
                  <c:v>0.25093972018846572</c:v>
                </c:pt>
                <c:pt idx="42">
                  <c:v>0.48684176905132592</c:v>
                </c:pt>
                <c:pt idx="43">
                  <c:v>0.37567670549396492</c:v>
                </c:pt>
                <c:pt idx="44">
                  <c:v>0.35891770520972732</c:v>
                </c:pt>
                <c:pt idx="45">
                  <c:v>0.22210238988398373</c:v>
                </c:pt>
                <c:pt idx="46">
                  <c:v>0.3713841481497282</c:v>
                </c:pt>
                <c:pt idx="47">
                  <c:v>0.18409652854744052</c:v>
                </c:pt>
                <c:pt idx="48">
                  <c:v>0.46172514902871664</c:v>
                </c:pt>
                <c:pt idx="49">
                  <c:v>0.20565916627154293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06-4271-8859-A213CC923F55}"/>
            </c:ext>
          </c:extLst>
        </c:ser>
        <c:ser>
          <c:idx val="5"/>
          <c:order val="2"/>
          <c:tx>
            <c:strRef>
              <c:f>energy!$AK$86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energy!$AK$87:$AK$136</c:f>
              <c:numCache>
                <c:formatCode>General</c:formatCode>
                <c:ptCount val="50"/>
                <c:pt idx="0">
                  <c:v>8.1136925399853829E-2</c:v>
                </c:pt>
                <c:pt idx="1">
                  <c:v>3.367872912580961E-2</c:v>
                </c:pt>
                <c:pt idx="2">
                  <c:v>4.0235298540195558E-2</c:v>
                </c:pt>
                <c:pt idx="3">
                  <c:v>4.1307945534068455E-2</c:v>
                </c:pt>
                <c:pt idx="4">
                  <c:v>4.0927950956734981E-2</c:v>
                </c:pt>
                <c:pt idx="5">
                  <c:v>2.8175086745494397E-2</c:v>
                </c:pt>
                <c:pt idx="6">
                  <c:v>4.0033999948712068E-2</c:v>
                </c:pt>
                <c:pt idx="7">
                  <c:v>2.4411113121525264E-2</c:v>
                </c:pt>
                <c:pt idx="8">
                  <c:v>4.0161996588098284E-2</c:v>
                </c:pt>
                <c:pt idx="9">
                  <c:v>3.048826305114416E-2</c:v>
                </c:pt>
                <c:pt idx="10">
                  <c:v>7.2740875729969401E-2</c:v>
                </c:pt>
                <c:pt idx="11">
                  <c:v>5.2974255208930253E-2</c:v>
                </c:pt>
                <c:pt idx="12">
                  <c:v>5.5648974012734879E-2</c:v>
                </c:pt>
                <c:pt idx="13">
                  <c:v>3.9110848144924819E-2</c:v>
                </c:pt>
                <c:pt idx="14">
                  <c:v>9.1968946315869993E-2</c:v>
                </c:pt>
                <c:pt idx="15">
                  <c:v>2.9573731084232988E-2</c:v>
                </c:pt>
                <c:pt idx="16">
                  <c:v>8.3029669654045707E-2</c:v>
                </c:pt>
                <c:pt idx="17">
                  <c:v>1.6153338364611174E-2</c:v>
                </c:pt>
                <c:pt idx="18">
                  <c:v>8.2402968398506166E-2</c:v>
                </c:pt>
                <c:pt idx="19">
                  <c:v>2.9145628738740329E-2</c:v>
                </c:pt>
                <c:pt idx="20">
                  <c:v>7.8797131417961297E-2</c:v>
                </c:pt>
                <c:pt idx="21">
                  <c:v>3.7730175079732274E-2</c:v>
                </c:pt>
                <c:pt idx="22">
                  <c:v>3.9484236309238953E-2</c:v>
                </c:pt>
                <c:pt idx="23">
                  <c:v>3.6188950788633455E-2</c:v>
                </c:pt>
                <c:pt idx="24">
                  <c:v>7.7265009782678265E-2</c:v>
                </c:pt>
                <c:pt idx="25">
                  <c:v>2.2514289314173909E-2</c:v>
                </c:pt>
                <c:pt idx="26">
                  <c:v>4.0189138295376847E-2</c:v>
                </c:pt>
                <c:pt idx="27">
                  <c:v>2.4632739438416078E-2</c:v>
                </c:pt>
                <c:pt idx="28">
                  <c:v>4.0276835373682533E-2</c:v>
                </c:pt>
                <c:pt idx="29">
                  <c:v>2.4246328470788888E-2</c:v>
                </c:pt>
                <c:pt idx="30">
                  <c:v>7.6046999281988575E-2</c:v>
                </c:pt>
                <c:pt idx="31">
                  <c:v>5.30472963573888E-2</c:v>
                </c:pt>
                <c:pt idx="32">
                  <c:v>4.0693194553372981E-2</c:v>
                </c:pt>
                <c:pt idx="33">
                  <c:v>3.8410024466465645E-2</c:v>
                </c:pt>
                <c:pt idx="34">
                  <c:v>7.6035681064033925E-2</c:v>
                </c:pt>
                <c:pt idx="35">
                  <c:v>2.2374658382095475E-2</c:v>
                </c:pt>
                <c:pt idx="36">
                  <c:v>7.5483134045126771E-2</c:v>
                </c:pt>
                <c:pt idx="37">
                  <c:v>2.0079135813630043E-2</c:v>
                </c:pt>
                <c:pt idx="38">
                  <c:v>4.1833314295647926E-2</c:v>
                </c:pt>
                <c:pt idx="39">
                  <c:v>2.4263051084145573E-2</c:v>
                </c:pt>
                <c:pt idx="40">
                  <c:v>7.6230855532384151E-2</c:v>
                </c:pt>
                <c:pt idx="41">
                  <c:v>5.3912305313174314E-2</c:v>
                </c:pt>
                <c:pt idx="42">
                  <c:v>4.1184792001947079E-2</c:v>
                </c:pt>
                <c:pt idx="43">
                  <c:v>3.978473302634189E-2</c:v>
                </c:pt>
                <c:pt idx="44">
                  <c:v>7.696030033069047E-2</c:v>
                </c:pt>
                <c:pt idx="45">
                  <c:v>2.3395479832383374E-2</c:v>
                </c:pt>
                <c:pt idx="46">
                  <c:v>7.4951399950791642E-2</c:v>
                </c:pt>
                <c:pt idx="47">
                  <c:v>2.1294755237325075E-2</c:v>
                </c:pt>
                <c:pt idx="48">
                  <c:v>4.2527808099891186E-2</c:v>
                </c:pt>
                <c:pt idx="49">
                  <c:v>2.4703764927166302E-2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06-4271-8859-A213CC923F55}"/>
            </c:ext>
          </c:extLst>
        </c:ser>
        <c:ser>
          <c:idx val="2"/>
          <c:order val="3"/>
          <c:tx>
            <c:strRef>
              <c:f>energy!$AH$86</c:f>
              <c:strCache>
                <c:ptCount val="1"/>
                <c:pt idx="0">
                  <c:v>DRAM RD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energy!$AH$87:$AH$136</c:f>
              <c:numCache>
                <c:formatCode>General</c:formatCode>
                <c:ptCount val="50"/>
                <c:pt idx="0">
                  <c:v>3.200280619478979E-2</c:v>
                </c:pt>
                <c:pt idx="1">
                  <c:v>3.5183857426356421E-2</c:v>
                </c:pt>
                <c:pt idx="2">
                  <c:v>4.2600318368187146E-2</c:v>
                </c:pt>
                <c:pt idx="3">
                  <c:v>4.52216301816687E-2</c:v>
                </c:pt>
                <c:pt idx="4">
                  <c:v>4.7597933271262965E-2</c:v>
                </c:pt>
                <c:pt idx="5">
                  <c:v>3.2647173559947111E-2</c:v>
                </c:pt>
                <c:pt idx="6">
                  <c:v>4.7594831835865034E-2</c:v>
                </c:pt>
                <c:pt idx="7">
                  <c:v>2.5993283728182826E-2</c:v>
                </c:pt>
                <c:pt idx="8">
                  <c:v>4.717049135856187E-2</c:v>
                </c:pt>
                <c:pt idx="9">
                  <c:v>3.7517818863242375E-2</c:v>
                </c:pt>
                <c:pt idx="10">
                  <c:v>4.3272892628754674E-2</c:v>
                </c:pt>
                <c:pt idx="11">
                  <c:v>7.6364626767988913E-2</c:v>
                </c:pt>
                <c:pt idx="12">
                  <c:v>6.1566548052750927E-2</c:v>
                </c:pt>
                <c:pt idx="13">
                  <c:v>4.0543712727984023E-2</c:v>
                </c:pt>
                <c:pt idx="14">
                  <c:v>3.2836128482558562E-2</c:v>
                </c:pt>
                <c:pt idx="15">
                  <c:v>3.1761635328183449E-2</c:v>
                </c:pt>
                <c:pt idx="16">
                  <c:v>3.8361736975193746E-2</c:v>
                </c:pt>
                <c:pt idx="17">
                  <c:v>1.9085793170455789E-2</c:v>
                </c:pt>
                <c:pt idx="18">
                  <c:v>3.9241112378271069E-2</c:v>
                </c:pt>
                <c:pt idx="19">
                  <c:v>2.9549688166719004E-2</c:v>
                </c:pt>
                <c:pt idx="20">
                  <c:v>3.2312852442559818E-2</c:v>
                </c:pt>
                <c:pt idx="21">
                  <c:v>3.9782270801426607E-2</c:v>
                </c:pt>
                <c:pt idx="22">
                  <c:v>4.4101581702932949E-2</c:v>
                </c:pt>
                <c:pt idx="23">
                  <c:v>3.8959468676554414E-2</c:v>
                </c:pt>
                <c:pt idx="24">
                  <c:v>3.680025827500126E-2</c:v>
                </c:pt>
                <c:pt idx="25">
                  <c:v>2.7545156169360339E-2</c:v>
                </c:pt>
                <c:pt idx="26">
                  <c:v>4.7670985691259868E-2</c:v>
                </c:pt>
                <c:pt idx="27">
                  <c:v>3.1105554420491736E-2</c:v>
                </c:pt>
                <c:pt idx="28">
                  <c:v>4.8121918789017948E-2</c:v>
                </c:pt>
                <c:pt idx="29">
                  <c:v>2.9947999388931168E-2</c:v>
                </c:pt>
                <c:pt idx="30">
                  <c:v>3.5924369404335084E-2</c:v>
                </c:pt>
                <c:pt idx="31">
                  <c:v>7.604044124270036E-2</c:v>
                </c:pt>
                <c:pt idx="32">
                  <c:v>4.4159072995701799E-2</c:v>
                </c:pt>
                <c:pt idx="33">
                  <c:v>4.3325705499622155E-2</c:v>
                </c:pt>
                <c:pt idx="34">
                  <c:v>3.7287257534696555E-2</c:v>
                </c:pt>
                <c:pt idx="35">
                  <c:v>2.4900239613856855E-2</c:v>
                </c:pt>
                <c:pt idx="36">
                  <c:v>3.719988794145819E-2</c:v>
                </c:pt>
                <c:pt idx="37">
                  <c:v>2.0591079084419754E-2</c:v>
                </c:pt>
                <c:pt idx="38">
                  <c:v>4.7319062263145376E-2</c:v>
                </c:pt>
                <c:pt idx="39">
                  <c:v>2.8157200494262086E-2</c:v>
                </c:pt>
                <c:pt idx="40">
                  <c:v>3.5411228236278992E-2</c:v>
                </c:pt>
                <c:pt idx="41">
                  <c:v>7.5818587708140719E-2</c:v>
                </c:pt>
                <c:pt idx="42">
                  <c:v>4.3754285919548254E-2</c:v>
                </c:pt>
                <c:pt idx="43">
                  <c:v>4.4483325453973495E-2</c:v>
                </c:pt>
                <c:pt idx="44">
                  <c:v>3.696047243100125E-2</c:v>
                </c:pt>
                <c:pt idx="45">
                  <c:v>2.5022228925240846E-2</c:v>
                </c:pt>
                <c:pt idx="46">
                  <c:v>3.7305184101916418E-2</c:v>
                </c:pt>
                <c:pt idx="47">
                  <c:v>2.1045625011961444E-2</c:v>
                </c:pt>
                <c:pt idx="48">
                  <c:v>4.7449745472437937E-2</c:v>
                </c:pt>
                <c:pt idx="49">
                  <c:v>2.8440252539519054E-2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06-4271-8859-A213CC923F55}"/>
            </c:ext>
          </c:extLst>
        </c:ser>
        <c:ser>
          <c:idx val="3"/>
          <c:order val="4"/>
          <c:tx>
            <c:strRef>
              <c:f>energy!$AI$86</c:f>
              <c:strCache>
                <c:ptCount val="1"/>
                <c:pt idx="0">
                  <c:v>DRAM WR</c:v>
                </c:pt>
              </c:strCache>
            </c:strRef>
          </c:tx>
          <c:spPr>
            <a:solidFill>
              <a:srgbClr val="E6A2DE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energy!$AI$87:$AI$136</c:f>
              <c:numCache>
                <c:formatCode>General</c:formatCode>
                <c:ptCount val="50"/>
                <c:pt idx="0">
                  <c:v>3.2765043272346167E-2</c:v>
                </c:pt>
                <c:pt idx="1">
                  <c:v>2.6677356069188821E-2</c:v>
                </c:pt>
                <c:pt idx="2">
                  <c:v>5.7405178766182867E-4</c:v>
                </c:pt>
                <c:pt idx="3">
                  <c:v>1.8120448170590872E-2</c:v>
                </c:pt>
                <c:pt idx="4">
                  <c:v>1.1005627907579622E-3</c:v>
                </c:pt>
                <c:pt idx="5">
                  <c:v>2.6983127254960937E-2</c:v>
                </c:pt>
                <c:pt idx="6">
                  <c:v>4.2854368865627429E-4</c:v>
                </c:pt>
                <c:pt idx="7">
                  <c:v>1.1855147803071094E-2</c:v>
                </c:pt>
                <c:pt idx="8">
                  <c:v>5.3262373437097047E-4</c:v>
                </c:pt>
                <c:pt idx="9">
                  <c:v>1.5459730083358065E-2</c:v>
                </c:pt>
                <c:pt idx="10">
                  <c:v>1.9587174683970782E-2</c:v>
                </c:pt>
                <c:pt idx="11">
                  <c:v>2.1140444110224484E-2</c:v>
                </c:pt>
                <c:pt idx="12">
                  <c:v>2.0337474281875443E-3</c:v>
                </c:pt>
                <c:pt idx="13">
                  <c:v>3.5520762545771765E-2</c:v>
                </c:pt>
                <c:pt idx="14">
                  <c:v>4.0625587152690219E-2</c:v>
                </c:pt>
                <c:pt idx="15">
                  <c:v>2.6053310993583614E-2</c:v>
                </c:pt>
                <c:pt idx="16">
                  <c:v>3.134723566903444E-2</c:v>
                </c:pt>
                <c:pt idx="17">
                  <c:v>1.572573707729389E-2</c:v>
                </c:pt>
                <c:pt idx="18">
                  <c:v>3.0186873552845439E-2</c:v>
                </c:pt>
                <c:pt idx="19">
                  <c:v>2.1271074958241737E-2</c:v>
                </c:pt>
                <c:pt idx="20">
                  <c:v>3.0799997761584822E-2</c:v>
                </c:pt>
                <c:pt idx="21">
                  <c:v>2.5560120601131761E-2</c:v>
                </c:pt>
                <c:pt idx="22">
                  <c:v>6.5764252831818169E-4</c:v>
                </c:pt>
                <c:pt idx="23">
                  <c:v>1.8285054007518765E-2</c:v>
                </c:pt>
                <c:pt idx="24">
                  <c:v>2.9672770460328748E-2</c:v>
                </c:pt>
                <c:pt idx="25">
                  <c:v>2.3971992154352511E-2</c:v>
                </c:pt>
                <c:pt idx="26">
                  <c:v>4.5918686406562568E-4</c:v>
                </c:pt>
                <c:pt idx="27">
                  <c:v>2.7045121661285129E-2</c:v>
                </c:pt>
                <c:pt idx="28">
                  <c:v>4.0614034222570772E-4</c:v>
                </c:pt>
                <c:pt idx="29">
                  <c:v>2.1002673293743401E-2</c:v>
                </c:pt>
                <c:pt idx="30">
                  <c:v>2.6547530521348742E-2</c:v>
                </c:pt>
                <c:pt idx="31">
                  <c:v>3.7208911135945905E-2</c:v>
                </c:pt>
                <c:pt idx="32">
                  <c:v>8.6842431406628233E-4</c:v>
                </c:pt>
                <c:pt idx="33">
                  <c:v>2.8617944652629023E-2</c:v>
                </c:pt>
                <c:pt idx="34">
                  <c:v>2.8634021001509413E-2</c:v>
                </c:pt>
                <c:pt idx="35">
                  <c:v>2.4673050253060286E-2</c:v>
                </c:pt>
                <c:pt idx="36">
                  <c:v>2.8177861256855626E-2</c:v>
                </c:pt>
                <c:pt idx="37">
                  <c:v>1.1489869094548197E-2</c:v>
                </c:pt>
                <c:pt idx="38">
                  <c:v>1.7781004696423553E-3</c:v>
                </c:pt>
                <c:pt idx="39">
                  <c:v>1.9710239766723738E-2</c:v>
                </c:pt>
                <c:pt idx="40">
                  <c:v>2.7049069048373366E-2</c:v>
                </c:pt>
                <c:pt idx="41">
                  <c:v>4.0516172338422217E-2</c:v>
                </c:pt>
                <c:pt idx="42">
                  <c:v>1.3007613932818959E-3</c:v>
                </c:pt>
                <c:pt idx="43">
                  <c:v>3.0273254435698858E-2</c:v>
                </c:pt>
                <c:pt idx="44">
                  <c:v>2.9316739943460884E-2</c:v>
                </c:pt>
                <c:pt idx="45">
                  <c:v>2.6712070119247002E-2</c:v>
                </c:pt>
                <c:pt idx="46">
                  <c:v>2.7781269272220643E-2</c:v>
                </c:pt>
                <c:pt idx="47">
                  <c:v>1.2637311279920129E-2</c:v>
                </c:pt>
                <c:pt idx="48">
                  <c:v>2.1226939666400316E-3</c:v>
                </c:pt>
                <c:pt idx="49">
                  <c:v>1.988902723872488E-2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06-4271-8859-A213CC923F55}"/>
            </c:ext>
          </c:extLst>
        </c:ser>
        <c:ser>
          <c:idx val="4"/>
          <c:order val="5"/>
          <c:tx>
            <c:strRef>
              <c:f>energy!$AJ$86</c:f>
              <c:strCache>
                <c:ptCount val="1"/>
                <c:pt idx="0">
                  <c:v>DRAM I/O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energy!$AJ$87:$AJ$136</c:f>
              <c:numCache>
                <c:formatCode>General</c:formatCode>
                <c:ptCount val="50"/>
                <c:pt idx="0">
                  <c:v>0.22721021512452289</c:v>
                </c:pt>
                <c:pt idx="1">
                  <c:v>0.12222450227696909</c:v>
                </c:pt>
                <c:pt idx="2">
                  <c:v>0.17553772242572674</c:v>
                </c:pt>
                <c:pt idx="3">
                  <c:v>0.17708721599360996</c:v>
                </c:pt>
                <c:pt idx="4">
                  <c:v>0.19696680840625133</c:v>
                </c:pt>
                <c:pt idx="5">
                  <c:v>0.12132477990987346</c:v>
                </c:pt>
                <c:pt idx="6">
                  <c:v>0.19500194761108497</c:v>
                </c:pt>
                <c:pt idx="7">
                  <c:v>0.10035495593960674</c:v>
                </c:pt>
                <c:pt idx="8">
                  <c:v>0.19361674290823688</c:v>
                </c:pt>
                <c:pt idx="9">
                  <c:v>0.14634222485542434</c:v>
                </c:pt>
                <c:pt idx="10">
                  <c:v>0.23381527800854041</c:v>
                </c:pt>
                <c:pt idx="11">
                  <c:v>0.20972958388682952</c:v>
                </c:pt>
                <c:pt idx="12">
                  <c:v>0.25652243848908901</c:v>
                </c:pt>
                <c:pt idx="13">
                  <c:v>0.15008498357721689</c:v>
                </c:pt>
                <c:pt idx="14">
                  <c:v>0.25319558148690252</c:v>
                </c:pt>
                <c:pt idx="15">
                  <c:v>0.12366848042225767</c:v>
                </c:pt>
                <c:pt idx="16">
                  <c:v>0.24822394123912148</c:v>
                </c:pt>
                <c:pt idx="17">
                  <c:v>6.9662166697395195E-2</c:v>
                </c:pt>
                <c:pt idx="18">
                  <c:v>0.24835506969711291</c:v>
                </c:pt>
                <c:pt idx="19">
                  <c:v>0.11827982362185821</c:v>
                </c:pt>
                <c:pt idx="20">
                  <c:v>0.22273505643311364</c:v>
                </c:pt>
                <c:pt idx="21">
                  <c:v>0.14431305289561214</c:v>
                </c:pt>
                <c:pt idx="22">
                  <c:v>0.18172399358729238</c:v>
                </c:pt>
                <c:pt idx="23">
                  <c:v>0.15153207278069011</c:v>
                </c:pt>
                <c:pt idx="24">
                  <c:v>0.23706179927851218</c:v>
                </c:pt>
                <c:pt idx="25">
                  <c:v>9.3566709040794963E-2</c:v>
                </c:pt>
                <c:pt idx="26">
                  <c:v>0.19540342456195331</c:v>
                </c:pt>
                <c:pt idx="27">
                  <c:v>0.10138060835262851</c:v>
                </c:pt>
                <c:pt idx="28">
                  <c:v>0.19705410621650099</c:v>
                </c:pt>
                <c:pt idx="29">
                  <c:v>0.10534785731358491</c:v>
                </c:pt>
                <c:pt idx="30">
                  <c:v>0.2247614463798332</c:v>
                </c:pt>
                <c:pt idx="31">
                  <c:v>0.19993719462460713</c:v>
                </c:pt>
                <c:pt idx="32">
                  <c:v>0.1826043419557867</c:v>
                </c:pt>
                <c:pt idx="33">
                  <c:v>0.16284354194768583</c:v>
                </c:pt>
                <c:pt idx="34">
                  <c:v>0.23598393133767112</c:v>
                </c:pt>
                <c:pt idx="35">
                  <c:v>9.3390907533789702E-2</c:v>
                </c:pt>
                <c:pt idx="36">
                  <c:v>0.23421561732518972</c:v>
                </c:pt>
                <c:pt idx="37">
                  <c:v>7.9259163255072956E-2</c:v>
                </c:pt>
                <c:pt idx="38">
                  <c:v>0.19782115549570242</c:v>
                </c:pt>
                <c:pt idx="39">
                  <c:v>0.106107161039357</c:v>
                </c:pt>
                <c:pt idx="40">
                  <c:v>0.22417869286714892</c:v>
                </c:pt>
                <c:pt idx="41">
                  <c:v>0.20194804809870892</c:v>
                </c:pt>
                <c:pt idx="42">
                  <c:v>0.18224536104931047</c:v>
                </c:pt>
                <c:pt idx="43">
                  <c:v>0.16727801610192394</c:v>
                </c:pt>
                <c:pt idx="44">
                  <c:v>0.23666353285526828</c:v>
                </c:pt>
                <c:pt idx="45">
                  <c:v>9.4908255206962569E-2</c:v>
                </c:pt>
                <c:pt idx="46">
                  <c:v>0.2334788648341922</c:v>
                </c:pt>
                <c:pt idx="47">
                  <c:v>8.1600623122024207E-2</c:v>
                </c:pt>
                <c:pt idx="48">
                  <c:v>0.19937034132545442</c:v>
                </c:pt>
                <c:pt idx="49">
                  <c:v>0.10764186484811296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106-4271-8859-A213CC923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722400"/>
        <c:axId val="91720960"/>
      </c:barChart>
      <c:catAx>
        <c:axId val="91722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720960"/>
        <c:crosses val="autoZero"/>
        <c:auto val="1"/>
        <c:lblAlgn val="ctr"/>
        <c:lblOffset val="100"/>
        <c:noMultiLvlLbl val="0"/>
      </c:catAx>
      <c:valAx>
        <c:axId val="9172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Normalized Energy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3.1112958027153245E-2"/>
              <c:y val="0.15330171216877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172240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0618852742636729"/>
          <c:y val="2.5814231882861471E-2"/>
          <c:w val="0.84869575178702561"/>
          <c:h val="6.65787941172460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89394183402535E-3"/>
          <c:y val="2.6935260225606763E-3"/>
          <c:w val="0.92720301046460118"/>
          <c:h val="4.6579547585549413E-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'C:\Users\scm8432\Downloads\[jy_piccolo.xlsx]graph'!$DD$55</c:f>
              <c:strCache>
                <c:ptCount val="1"/>
                <c:pt idx="0">
                  <c:v>READ</c:v>
                </c:pt>
              </c:strCache>
            </c:strRef>
          </c:tx>
          <c:spPr>
            <a:pattFill prst="narHorz">
              <a:fgClr>
                <a:schemeClr val="tx2">
                  <a:lumMod val="50000"/>
                  <a:lumOff val="50000"/>
                </a:schemeClr>
              </a:fgClr>
              <a:bgClr>
                <a:schemeClr val="bg1"/>
              </a:bgClr>
            </a:pattFill>
            <a:ln>
              <a:solidFill>
                <a:schemeClr val="tx2">
                  <a:lumMod val="50000"/>
                  <a:lumOff val="50000"/>
                </a:schemeClr>
              </a:solidFill>
            </a:ln>
            <a:effectLst/>
          </c:spPr>
          <c:invertIfNegative val="0"/>
          <c:cat>
            <c:multiLvlStrRef>
              <c:f>[1]graph!$DA$56:$DC$105</c:f>
              <c:multiLvlStrCache>
                <c:ptCount val="50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  <c:pt idx="40">
                    <c:v> </c:v>
                  </c:pt>
                  <c:pt idx="41">
                    <c:v> </c:v>
                  </c:pt>
                  <c:pt idx="42">
                    <c:v> </c:v>
                  </c:pt>
                  <c:pt idx="43">
                    <c:v> </c:v>
                  </c:pt>
                  <c:pt idx="44">
                    <c:v> </c:v>
                  </c:pt>
                  <c:pt idx="45">
                    <c:v> </c:v>
                  </c:pt>
                  <c:pt idx="46">
                    <c:v> </c:v>
                  </c:pt>
                  <c:pt idx="47">
                    <c:v> </c:v>
                  </c:pt>
                  <c:pt idx="48">
                    <c:v> </c:v>
                  </c:pt>
                  <c:pt idx="49">
                    <c:v> 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[1]graph!$DD$56:$DD$105</c:f>
              <c:numCache>
                <c:formatCode>General</c:formatCode>
                <c:ptCount val="50"/>
                <c:pt idx="0">
                  <c:v>0.60248546779755063</c:v>
                </c:pt>
                <c:pt idx="1">
                  <c:v>0.35603493129073055</c:v>
                </c:pt>
                <c:pt idx="2">
                  <c:v>0.99139068460011559</c:v>
                </c:pt>
                <c:pt idx="3">
                  <c:v>0.8519805586862198</c:v>
                </c:pt>
                <c:pt idx="4">
                  <c:v>0.98531787258195935</c:v>
                </c:pt>
                <c:pt idx="5">
                  <c:v>0.40609062219984005</c:v>
                </c:pt>
                <c:pt idx="6">
                  <c:v>0.9942309100750979</c:v>
                </c:pt>
                <c:pt idx="7">
                  <c:v>0.41935243559849134</c:v>
                </c:pt>
                <c:pt idx="8">
                  <c:v>0.99277585960136783</c:v>
                </c:pt>
                <c:pt idx="9">
                  <c:v>0.63525807528779354</c:v>
                </c:pt>
                <c:pt idx="10">
                  <c:v>0.77417157903996459</c:v>
                </c:pt>
                <c:pt idx="11">
                  <c:v>0.6332568062923235</c:v>
                </c:pt>
                <c:pt idx="12">
                  <c:v>0.97756917679853073</c:v>
                </c:pt>
                <c:pt idx="13">
                  <c:v>0.39950637208661771</c:v>
                </c:pt>
                <c:pt idx="14">
                  <c:v>0.55638402859064551</c:v>
                </c:pt>
                <c:pt idx="15">
                  <c:v>0.35589748946258709</c:v>
                </c:pt>
                <c:pt idx="16">
                  <c:v>0.65504746022604776</c:v>
                </c:pt>
                <c:pt idx="17">
                  <c:v>0.18920763582275885</c:v>
                </c:pt>
                <c:pt idx="18">
                  <c:v>0.66856138671612619</c:v>
                </c:pt>
                <c:pt idx="19">
                  <c:v>0.3678852832877525</c:v>
                </c:pt>
                <c:pt idx="20">
                  <c:v>0.61947410566073757</c:v>
                </c:pt>
                <c:pt idx="21">
                  <c:v>0.47965539719316586</c:v>
                </c:pt>
                <c:pt idx="22">
                  <c:v>0.99048152084597585</c:v>
                </c:pt>
                <c:pt idx="23">
                  <c:v>0.67976514130597876</c:v>
                </c:pt>
                <c:pt idx="24">
                  <c:v>0.65805575741276812</c:v>
                </c:pt>
                <c:pt idx="25">
                  <c:v>0.23605721712495611</c:v>
                </c:pt>
                <c:pt idx="26">
                  <c:v>0.99383073480636719</c:v>
                </c:pt>
                <c:pt idx="27">
                  <c:v>0.2812547059122027</c:v>
                </c:pt>
                <c:pt idx="28">
                  <c:v>0.99459043161955962</c:v>
                </c:pt>
                <c:pt idx="29">
                  <c:v>0.3573687197278238</c:v>
                </c:pt>
                <c:pt idx="30">
                  <c:v>0.67739931591666458</c:v>
                </c:pt>
                <c:pt idx="31">
                  <c:v>0.50276168264317855</c:v>
                </c:pt>
                <c:pt idx="32">
                  <c:v>0.98748507906100524</c:v>
                </c:pt>
                <c:pt idx="33">
                  <c:v>0.64903172042613122</c:v>
                </c:pt>
                <c:pt idx="34">
                  <c:v>0.66894603293922861</c:v>
                </c:pt>
                <c:pt idx="35">
                  <c:v>0.24833037122381832</c:v>
                </c:pt>
                <c:pt idx="36">
                  <c:v>0.67197587351646093</c:v>
                </c:pt>
                <c:pt idx="37">
                  <c:v>0.27261690539366951</c:v>
                </c:pt>
                <c:pt idx="38">
                  <c:v>0.97635638772745481</c:v>
                </c:pt>
                <c:pt idx="39">
                  <c:v>0.3840276438020076</c:v>
                </c:pt>
                <c:pt idx="40">
                  <c:v>0.67012336448075105</c:v>
                </c:pt>
                <c:pt idx="41">
                  <c:v>0.49733061845050874</c:v>
                </c:pt>
                <c:pt idx="42">
                  <c:v>0.98120160686876712</c:v>
                </c:pt>
                <c:pt idx="43">
                  <c:v>0.66187670816355293</c:v>
                </c:pt>
                <c:pt idx="44">
                  <c:v>0.66173977595968458</c:v>
                </c:pt>
                <c:pt idx="45">
                  <c:v>0.24333135450852836</c:v>
                </c:pt>
                <c:pt idx="46">
                  <c:v>0.67571273734531978</c:v>
                </c:pt>
                <c:pt idx="47">
                  <c:v>0.27702049327098216</c:v>
                </c:pt>
                <c:pt idx="48">
                  <c:v>0.97197822607802897</c:v>
                </c:pt>
                <c:pt idx="49">
                  <c:v>0.38831899202067111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F8-4E94-AEB2-9AE253207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9506560"/>
        <c:axId val="2079506080"/>
      </c:barChart>
      <c:catAx>
        <c:axId val="207950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2079506080"/>
        <c:crosses val="autoZero"/>
        <c:auto val="1"/>
        <c:lblAlgn val="ctr"/>
        <c:lblOffset val="100"/>
        <c:tickLblSkip val="2"/>
        <c:noMultiLvlLbl val="0"/>
      </c:catAx>
      <c:valAx>
        <c:axId val="2079506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7950656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6143705172952"/>
          <c:y val="0.15047211947127931"/>
          <c:w val="0.84655489875816914"/>
          <c:h val="0.81688718268266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energy!$AF$86</c:f>
              <c:strCache>
                <c:ptCount val="1"/>
                <c:pt idx="0">
                  <c:v>Acc.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energy!$AF$87:$AF$136</c:f>
              <c:numCache>
                <c:formatCode>General</c:formatCode>
                <c:ptCount val="50"/>
                <c:pt idx="0">
                  <c:v>0.27726745398199137</c:v>
                </c:pt>
                <c:pt idx="1">
                  <c:v>0.17238923242166204</c:v>
                </c:pt>
                <c:pt idx="2">
                  <c:v>0.24410812058930978</c:v>
                </c:pt>
                <c:pt idx="3">
                  <c:v>0.2341694676172342</c:v>
                </c:pt>
                <c:pt idx="4">
                  <c:v>0.24497246728354946</c:v>
                </c:pt>
                <c:pt idx="5">
                  <c:v>0.14006869456471319</c:v>
                </c:pt>
                <c:pt idx="6">
                  <c:v>0.24467342286441268</c:v>
                </c:pt>
                <c:pt idx="7">
                  <c:v>0.13207446298915787</c:v>
                </c:pt>
                <c:pt idx="8">
                  <c:v>0.24477084473486868</c:v>
                </c:pt>
                <c:pt idx="9">
                  <c:v>0.16904988910787672</c:v>
                </c:pt>
                <c:pt idx="10">
                  <c:v>0.27335514737857697</c:v>
                </c:pt>
                <c:pt idx="11">
                  <c:v>0.24325752829319855</c:v>
                </c:pt>
                <c:pt idx="12">
                  <c:v>0.30121705267670745</c:v>
                </c:pt>
                <c:pt idx="13">
                  <c:v>0.19529901073968059</c:v>
                </c:pt>
                <c:pt idx="14">
                  <c:v>0.27153829670917407</c:v>
                </c:pt>
                <c:pt idx="15">
                  <c:v>0.14915316077239832</c:v>
                </c:pt>
                <c:pt idx="16">
                  <c:v>0.26691850910592552</c:v>
                </c:pt>
                <c:pt idx="17">
                  <c:v>7.7138658346259784E-2</c:v>
                </c:pt>
                <c:pt idx="18">
                  <c:v>0.26653634882310234</c:v>
                </c:pt>
                <c:pt idx="19">
                  <c:v>0.14989558392086749</c:v>
                </c:pt>
                <c:pt idx="20">
                  <c:v>0.27636377648673949</c:v>
                </c:pt>
                <c:pt idx="21">
                  <c:v>0.20039245670152575</c:v>
                </c:pt>
                <c:pt idx="22">
                  <c:v>0.24241584891250179</c:v>
                </c:pt>
                <c:pt idx="23">
                  <c:v>0.20254841866285911</c:v>
                </c:pt>
                <c:pt idx="24">
                  <c:v>0.26144911661758663</c:v>
                </c:pt>
                <c:pt idx="25">
                  <c:v>0.10581841075218523</c:v>
                </c:pt>
                <c:pt idx="26">
                  <c:v>0.24521011176103277</c:v>
                </c:pt>
                <c:pt idx="27">
                  <c:v>0.11278349407747841</c:v>
                </c:pt>
                <c:pt idx="28">
                  <c:v>0.24576007670878072</c:v>
                </c:pt>
                <c:pt idx="29">
                  <c:v>0.12040480256372224</c:v>
                </c:pt>
                <c:pt idx="30">
                  <c:v>0.27483254174620853</c:v>
                </c:pt>
                <c:pt idx="31">
                  <c:v>0.24318402682200613</c:v>
                </c:pt>
                <c:pt idx="32">
                  <c:v>0.24471118102426931</c:v>
                </c:pt>
                <c:pt idx="33">
                  <c:v>0.20204497049431222</c:v>
                </c:pt>
                <c:pt idx="34">
                  <c:v>0.26105577293724408</c:v>
                </c:pt>
                <c:pt idx="35">
                  <c:v>0.1089318123552184</c:v>
                </c:pt>
                <c:pt idx="36">
                  <c:v>0.25550925201957525</c:v>
                </c:pt>
                <c:pt idx="37">
                  <c:v>0.10644007616999582</c:v>
                </c:pt>
                <c:pt idx="38">
                  <c:v>0.24506206724622312</c:v>
                </c:pt>
                <c:pt idx="39">
                  <c:v>0.12552617228297577</c:v>
                </c:pt>
                <c:pt idx="40">
                  <c:v>0.2751937720339363</c:v>
                </c:pt>
                <c:pt idx="41">
                  <c:v>0.24648519275598876</c:v>
                </c:pt>
                <c:pt idx="42">
                  <c:v>0.24467303058458645</c:v>
                </c:pt>
                <c:pt idx="43">
                  <c:v>0.20881744028868718</c:v>
                </c:pt>
                <c:pt idx="44">
                  <c:v>0.2611812492298517</c:v>
                </c:pt>
                <c:pt idx="45">
                  <c:v>0.11366669623762103</c:v>
                </c:pt>
                <c:pt idx="46">
                  <c:v>0.25509913369115095</c:v>
                </c:pt>
                <c:pt idx="47">
                  <c:v>0.11335675683041432</c:v>
                </c:pt>
                <c:pt idx="48">
                  <c:v>0.24680426210685991</c:v>
                </c:pt>
                <c:pt idx="49">
                  <c:v>0.12828082648579778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7F-4261-AAB7-4DF72060E497}"/>
            </c:ext>
          </c:extLst>
        </c:ser>
        <c:ser>
          <c:idx val="1"/>
          <c:order val="1"/>
          <c:tx>
            <c:strRef>
              <c:f>energy!$AG$86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energy!$AG$87:$AG$136</c:f>
              <c:numCache>
                <c:formatCode>General</c:formatCode>
                <c:ptCount val="50"/>
                <c:pt idx="0">
                  <c:v>0.34961755602649586</c:v>
                </c:pt>
                <c:pt idx="1">
                  <c:v>0.34631493765232063</c:v>
                </c:pt>
                <c:pt idx="2">
                  <c:v>0.49694448828891885</c:v>
                </c:pt>
                <c:pt idx="3">
                  <c:v>0.37330144808769861</c:v>
                </c:pt>
                <c:pt idx="4">
                  <c:v>0.46843427729144327</c:v>
                </c:pt>
                <c:pt idx="5">
                  <c:v>0.2570874862923383</c:v>
                </c:pt>
                <c:pt idx="6">
                  <c:v>0.47226725405126896</c:v>
                </c:pt>
                <c:pt idx="7">
                  <c:v>0.19945907211430641</c:v>
                </c:pt>
                <c:pt idx="8">
                  <c:v>0.4737473006758634</c:v>
                </c:pt>
                <c:pt idx="9">
                  <c:v>0.2592185362917957</c:v>
                </c:pt>
                <c:pt idx="10">
                  <c:v>0.35722863157018769</c:v>
                </c:pt>
                <c:pt idx="11">
                  <c:v>0.2458396038894006</c:v>
                </c:pt>
                <c:pt idx="12">
                  <c:v>0.32301123934053011</c:v>
                </c:pt>
                <c:pt idx="13">
                  <c:v>0.22293140654406593</c:v>
                </c:pt>
                <c:pt idx="14">
                  <c:v>0.30983545985280458</c:v>
                </c:pt>
                <c:pt idx="15">
                  <c:v>0.25180582100395948</c:v>
                </c:pt>
                <c:pt idx="16">
                  <c:v>0.33211890735667915</c:v>
                </c:pt>
                <c:pt idx="17">
                  <c:v>0.22150027893671781</c:v>
                </c:pt>
                <c:pt idx="18">
                  <c:v>0.33327762715016207</c:v>
                </c:pt>
                <c:pt idx="19">
                  <c:v>0.22448079161891385</c:v>
                </c:pt>
                <c:pt idx="20">
                  <c:v>0.35899118545804087</c:v>
                </c:pt>
                <c:pt idx="21">
                  <c:v>0.3726791393548689</c:v>
                </c:pt>
                <c:pt idx="22">
                  <c:v>0.49161669695971577</c:v>
                </c:pt>
                <c:pt idx="23">
                  <c:v>0.33739672106619162</c:v>
                </c:pt>
                <c:pt idx="24">
                  <c:v>0.35775104558589288</c:v>
                </c:pt>
                <c:pt idx="25">
                  <c:v>0.2056389324011863</c:v>
                </c:pt>
                <c:pt idx="26">
                  <c:v>0.47106715282631162</c:v>
                </c:pt>
                <c:pt idx="27">
                  <c:v>0.31871267704091033</c:v>
                </c:pt>
                <c:pt idx="28">
                  <c:v>0.46838092256979219</c:v>
                </c:pt>
                <c:pt idx="29">
                  <c:v>0.31557346560241223</c:v>
                </c:pt>
                <c:pt idx="30">
                  <c:v>0.36188711266628576</c:v>
                </c:pt>
                <c:pt idx="31">
                  <c:v>0.36188711266628576</c:v>
                </c:pt>
                <c:pt idx="32">
                  <c:v>0.48696378515680283</c:v>
                </c:pt>
                <c:pt idx="33">
                  <c:v>0.35973264551507034</c:v>
                </c:pt>
                <c:pt idx="34">
                  <c:v>0.36100333612484481</c:v>
                </c:pt>
                <c:pt idx="35">
                  <c:v>0.1985291259260184</c:v>
                </c:pt>
                <c:pt idx="36">
                  <c:v>0.36941424741179429</c:v>
                </c:pt>
                <c:pt idx="37">
                  <c:v>0.16516751946626979</c:v>
                </c:pt>
                <c:pt idx="38">
                  <c:v>0.46618630022963892</c:v>
                </c:pt>
                <c:pt idx="39">
                  <c:v>0.19882898222915502</c:v>
                </c:pt>
                <c:pt idx="40">
                  <c:v>0.3619363822818783</c:v>
                </c:pt>
                <c:pt idx="41">
                  <c:v>0.25093972018846572</c:v>
                </c:pt>
                <c:pt idx="42">
                  <c:v>0.48684176905132592</c:v>
                </c:pt>
                <c:pt idx="43">
                  <c:v>0.37567670549396492</c:v>
                </c:pt>
                <c:pt idx="44">
                  <c:v>0.35891770520972732</c:v>
                </c:pt>
                <c:pt idx="45">
                  <c:v>0.22210238988398373</c:v>
                </c:pt>
                <c:pt idx="46">
                  <c:v>0.3713841481497282</c:v>
                </c:pt>
                <c:pt idx="47">
                  <c:v>0.18409652854744052</c:v>
                </c:pt>
                <c:pt idx="48">
                  <c:v>0.46172514902871664</c:v>
                </c:pt>
                <c:pt idx="49">
                  <c:v>0.20565916627154293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7F-4261-AAB7-4DF72060E497}"/>
            </c:ext>
          </c:extLst>
        </c:ser>
        <c:ser>
          <c:idx val="5"/>
          <c:order val="2"/>
          <c:tx>
            <c:strRef>
              <c:f>energy!$AK$86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energy!$AK$87:$AK$136</c:f>
              <c:numCache>
                <c:formatCode>General</c:formatCode>
                <c:ptCount val="50"/>
                <c:pt idx="0">
                  <c:v>8.1136925399853829E-2</c:v>
                </c:pt>
                <c:pt idx="1">
                  <c:v>3.367872912580961E-2</c:v>
                </c:pt>
                <c:pt idx="2">
                  <c:v>4.0235298540195558E-2</c:v>
                </c:pt>
                <c:pt idx="3">
                  <c:v>4.1307945534068455E-2</c:v>
                </c:pt>
                <c:pt idx="4">
                  <c:v>4.0927950956734981E-2</c:v>
                </c:pt>
                <c:pt idx="5">
                  <c:v>2.8175086745494397E-2</c:v>
                </c:pt>
                <c:pt idx="6">
                  <c:v>4.0033999948712068E-2</c:v>
                </c:pt>
                <c:pt idx="7">
                  <c:v>2.4411113121525264E-2</c:v>
                </c:pt>
                <c:pt idx="8">
                  <c:v>4.0161996588098284E-2</c:v>
                </c:pt>
                <c:pt idx="9">
                  <c:v>3.048826305114416E-2</c:v>
                </c:pt>
                <c:pt idx="10">
                  <c:v>7.2740875729969401E-2</c:v>
                </c:pt>
                <c:pt idx="11">
                  <c:v>5.2974255208930253E-2</c:v>
                </c:pt>
                <c:pt idx="12">
                  <c:v>5.5648974012734879E-2</c:v>
                </c:pt>
                <c:pt idx="13">
                  <c:v>3.9110848144924819E-2</c:v>
                </c:pt>
                <c:pt idx="14">
                  <c:v>9.1968946315869993E-2</c:v>
                </c:pt>
                <c:pt idx="15">
                  <c:v>2.9573731084232988E-2</c:v>
                </c:pt>
                <c:pt idx="16">
                  <c:v>8.3029669654045707E-2</c:v>
                </c:pt>
                <c:pt idx="17">
                  <c:v>1.6153338364611174E-2</c:v>
                </c:pt>
                <c:pt idx="18">
                  <c:v>8.2402968398506166E-2</c:v>
                </c:pt>
                <c:pt idx="19">
                  <c:v>2.9145628738740329E-2</c:v>
                </c:pt>
                <c:pt idx="20">
                  <c:v>7.8797131417961297E-2</c:v>
                </c:pt>
                <c:pt idx="21">
                  <c:v>3.7730175079732274E-2</c:v>
                </c:pt>
                <c:pt idx="22">
                  <c:v>3.9484236309238953E-2</c:v>
                </c:pt>
                <c:pt idx="23">
                  <c:v>3.6188950788633455E-2</c:v>
                </c:pt>
                <c:pt idx="24">
                  <c:v>7.7265009782678265E-2</c:v>
                </c:pt>
                <c:pt idx="25">
                  <c:v>2.2514289314173909E-2</c:v>
                </c:pt>
                <c:pt idx="26">
                  <c:v>4.0189138295376847E-2</c:v>
                </c:pt>
                <c:pt idx="27">
                  <c:v>2.4632739438416078E-2</c:v>
                </c:pt>
                <c:pt idx="28">
                  <c:v>4.0276835373682533E-2</c:v>
                </c:pt>
                <c:pt idx="29">
                  <c:v>2.4246328470788888E-2</c:v>
                </c:pt>
                <c:pt idx="30">
                  <c:v>7.6046999281988575E-2</c:v>
                </c:pt>
                <c:pt idx="31">
                  <c:v>5.30472963573888E-2</c:v>
                </c:pt>
                <c:pt idx="32">
                  <c:v>4.0693194553372981E-2</c:v>
                </c:pt>
                <c:pt idx="33">
                  <c:v>3.8410024466465645E-2</c:v>
                </c:pt>
                <c:pt idx="34">
                  <c:v>7.6035681064033925E-2</c:v>
                </c:pt>
                <c:pt idx="35">
                  <c:v>2.2374658382095475E-2</c:v>
                </c:pt>
                <c:pt idx="36">
                  <c:v>7.5483134045126771E-2</c:v>
                </c:pt>
                <c:pt idx="37">
                  <c:v>2.0079135813630043E-2</c:v>
                </c:pt>
                <c:pt idx="38">
                  <c:v>4.1833314295647926E-2</c:v>
                </c:pt>
                <c:pt idx="39">
                  <c:v>2.4263051084145573E-2</c:v>
                </c:pt>
                <c:pt idx="40">
                  <c:v>7.6230855532384151E-2</c:v>
                </c:pt>
                <c:pt idx="41">
                  <c:v>5.3912305313174314E-2</c:v>
                </c:pt>
                <c:pt idx="42">
                  <c:v>4.1184792001947079E-2</c:v>
                </c:pt>
                <c:pt idx="43">
                  <c:v>3.978473302634189E-2</c:v>
                </c:pt>
                <c:pt idx="44">
                  <c:v>7.696030033069047E-2</c:v>
                </c:pt>
                <c:pt idx="45">
                  <c:v>2.3395479832383374E-2</c:v>
                </c:pt>
                <c:pt idx="46">
                  <c:v>7.4951399950791642E-2</c:v>
                </c:pt>
                <c:pt idx="47">
                  <c:v>2.1294755237325075E-2</c:v>
                </c:pt>
                <c:pt idx="48">
                  <c:v>4.2527808099891186E-2</c:v>
                </c:pt>
                <c:pt idx="49">
                  <c:v>2.4703764927166302E-2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7F-4261-AAB7-4DF72060E497}"/>
            </c:ext>
          </c:extLst>
        </c:ser>
        <c:ser>
          <c:idx val="2"/>
          <c:order val="3"/>
          <c:tx>
            <c:strRef>
              <c:f>energy!$AH$86</c:f>
              <c:strCache>
                <c:ptCount val="1"/>
                <c:pt idx="0">
                  <c:v>DRAM RD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energy!$AH$87:$AH$136</c:f>
              <c:numCache>
                <c:formatCode>General</c:formatCode>
                <c:ptCount val="50"/>
                <c:pt idx="0">
                  <c:v>3.200280619478979E-2</c:v>
                </c:pt>
                <c:pt idx="1">
                  <c:v>3.5183857426356421E-2</c:v>
                </c:pt>
                <c:pt idx="2">
                  <c:v>4.2600318368187146E-2</c:v>
                </c:pt>
                <c:pt idx="3">
                  <c:v>4.52216301816687E-2</c:v>
                </c:pt>
                <c:pt idx="4">
                  <c:v>4.7597933271262965E-2</c:v>
                </c:pt>
                <c:pt idx="5">
                  <c:v>3.2647173559947111E-2</c:v>
                </c:pt>
                <c:pt idx="6">
                  <c:v>4.7594831835865034E-2</c:v>
                </c:pt>
                <c:pt idx="7">
                  <c:v>2.5993283728182826E-2</c:v>
                </c:pt>
                <c:pt idx="8">
                  <c:v>4.717049135856187E-2</c:v>
                </c:pt>
                <c:pt idx="9">
                  <c:v>3.7517818863242375E-2</c:v>
                </c:pt>
                <c:pt idx="10">
                  <c:v>4.3272892628754674E-2</c:v>
                </c:pt>
                <c:pt idx="11">
                  <c:v>7.6364626767988913E-2</c:v>
                </c:pt>
                <c:pt idx="12">
                  <c:v>6.1566548052750927E-2</c:v>
                </c:pt>
                <c:pt idx="13">
                  <c:v>4.0543712727984023E-2</c:v>
                </c:pt>
                <c:pt idx="14">
                  <c:v>3.2836128482558562E-2</c:v>
                </c:pt>
                <c:pt idx="15">
                  <c:v>3.1761635328183449E-2</c:v>
                </c:pt>
                <c:pt idx="16">
                  <c:v>3.8361736975193746E-2</c:v>
                </c:pt>
                <c:pt idx="17">
                  <c:v>1.9085793170455789E-2</c:v>
                </c:pt>
                <c:pt idx="18">
                  <c:v>3.9241112378271069E-2</c:v>
                </c:pt>
                <c:pt idx="19">
                  <c:v>2.9549688166719004E-2</c:v>
                </c:pt>
                <c:pt idx="20">
                  <c:v>3.2312852442559818E-2</c:v>
                </c:pt>
                <c:pt idx="21">
                  <c:v>3.9782270801426607E-2</c:v>
                </c:pt>
                <c:pt idx="22">
                  <c:v>4.4101581702932949E-2</c:v>
                </c:pt>
                <c:pt idx="23">
                  <c:v>3.8959468676554414E-2</c:v>
                </c:pt>
                <c:pt idx="24">
                  <c:v>3.680025827500126E-2</c:v>
                </c:pt>
                <c:pt idx="25">
                  <c:v>2.7545156169360339E-2</c:v>
                </c:pt>
                <c:pt idx="26">
                  <c:v>4.7670985691259868E-2</c:v>
                </c:pt>
                <c:pt idx="27">
                  <c:v>3.1105554420491736E-2</c:v>
                </c:pt>
                <c:pt idx="28">
                  <c:v>4.8121918789017948E-2</c:v>
                </c:pt>
                <c:pt idx="29">
                  <c:v>2.9947999388931168E-2</c:v>
                </c:pt>
                <c:pt idx="30">
                  <c:v>3.5924369404335084E-2</c:v>
                </c:pt>
                <c:pt idx="31">
                  <c:v>7.604044124270036E-2</c:v>
                </c:pt>
                <c:pt idx="32">
                  <c:v>4.4159072995701799E-2</c:v>
                </c:pt>
                <c:pt idx="33">
                  <c:v>4.3325705499622155E-2</c:v>
                </c:pt>
                <c:pt idx="34">
                  <c:v>3.7287257534696555E-2</c:v>
                </c:pt>
                <c:pt idx="35">
                  <c:v>2.4900239613856855E-2</c:v>
                </c:pt>
                <c:pt idx="36">
                  <c:v>3.719988794145819E-2</c:v>
                </c:pt>
                <c:pt idx="37">
                  <c:v>2.0591079084419754E-2</c:v>
                </c:pt>
                <c:pt idx="38">
                  <c:v>4.7319062263145376E-2</c:v>
                </c:pt>
                <c:pt idx="39">
                  <c:v>2.8157200494262086E-2</c:v>
                </c:pt>
                <c:pt idx="40">
                  <c:v>3.5411228236278992E-2</c:v>
                </c:pt>
                <c:pt idx="41">
                  <c:v>7.5818587708140719E-2</c:v>
                </c:pt>
                <c:pt idx="42">
                  <c:v>4.3754285919548254E-2</c:v>
                </c:pt>
                <c:pt idx="43">
                  <c:v>4.4483325453973495E-2</c:v>
                </c:pt>
                <c:pt idx="44">
                  <c:v>3.696047243100125E-2</c:v>
                </c:pt>
                <c:pt idx="45">
                  <c:v>2.5022228925240846E-2</c:v>
                </c:pt>
                <c:pt idx="46">
                  <c:v>3.7305184101916418E-2</c:v>
                </c:pt>
                <c:pt idx="47">
                  <c:v>2.1045625011961444E-2</c:v>
                </c:pt>
                <c:pt idx="48">
                  <c:v>4.7449745472437937E-2</c:v>
                </c:pt>
                <c:pt idx="49">
                  <c:v>2.8440252539519054E-2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7F-4261-AAB7-4DF72060E497}"/>
            </c:ext>
          </c:extLst>
        </c:ser>
        <c:ser>
          <c:idx val="3"/>
          <c:order val="4"/>
          <c:tx>
            <c:strRef>
              <c:f>energy!$AI$86</c:f>
              <c:strCache>
                <c:ptCount val="1"/>
                <c:pt idx="0">
                  <c:v>DRAM WR</c:v>
                </c:pt>
              </c:strCache>
            </c:strRef>
          </c:tx>
          <c:spPr>
            <a:solidFill>
              <a:srgbClr val="E6A2DE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energy!$AI$87:$AI$136</c:f>
              <c:numCache>
                <c:formatCode>General</c:formatCode>
                <c:ptCount val="50"/>
                <c:pt idx="0">
                  <c:v>3.2765043272346167E-2</c:v>
                </c:pt>
                <c:pt idx="1">
                  <c:v>2.6677356069188821E-2</c:v>
                </c:pt>
                <c:pt idx="2">
                  <c:v>5.7405178766182867E-4</c:v>
                </c:pt>
                <c:pt idx="3">
                  <c:v>1.8120448170590872E-2</c:v>
                </c:pt>
                <c:pt idx="4">
                  <c:v>1.1005627907579622E-3</c:v>
                </c:pt>
                <c:pt idx="5">
                  <c:v>2.6983127254960937E-2</c:v>
                </c:pt>
                <c:pt idx="6">
                  <c:v>4.2854368865627429E-4</c:v>
                </c:pt>
                <c:pt idx="7">
                  <c:v>1.1855147803071094E-2</c:v>
                </c:pt>
                <c:pt idx="8">
                  <c:v>5.3262373437097047E-4</c:v>
                </c:pt>
                <c:pt idx="9">
                  <c:v>1.5459730083358065E-2</c:v>
                </c:pt>
                <c:pt idx="10">
                  <c:v>1.9587174683970782E-2</c:v>
                </c:pt>
                <c:pt idx="11">
                  <c:v>2.1140444110224484E-2</c:v>
                </c:pt>
                <c:pt idx="12">
                  <c:v>2.0337474281875443E-3</c:v>
                </c:pt>
                <c:pt idx="13">
                  <c:v>3.5520762545771765E-2</c:v>
                </c:pt>
                <c:pt idx="14">
                  <c:v>4.0625587152690219E-2</c:v>
                </c:pt>
                <c:pt idx="15">
                  <c:v>2.6053310993583614E-2</c:v>
                </c:pt>
                <c:pt idx="16">
                  <c:v>3.134723566903444E-2</c:v>
                </c:pt>
                <c:pt idx="17">
                  <c:v>1.572573707729389E-2</c:v>
                </c:pt>
                <c:pt idx="18">
                  <c:v>3.0186873552845439E-2</c:v>
                </c:pt>
                <c:pt idx="19">
                  <c:v>2.1271074958241737E-2</c:v>
                </c:pt>
                <c:pt idx="20">
                  <c:v>3.0799997761584822E-2</c:v>
                </c:pt>
                <c:pt idx="21">
                  <c:v>2.5560120601131761E-2</c:v>
                </c:pt>
                <c:pt idx="22">
                  <c:v>6.5764252831818169E-4</c:v>
                </c:pt>
                <c:pt idx="23">
                  <c:v>1.8285054007518765E-2</c:v>
                </c:pt>
                <c:pt idx="24">
                  <c:v>2.9672770460328748E-2</c:v>
                </c:pt>
                <c:pt idx="25">
                  <c:v>2.3971992154352511E-2</c:v>
                </c:pt>
                <c:pt idx="26">
                  <c:v>4.5918686406562568E-4</c:v>
                </c:pt>
                <c:pt idx="27">
                  <c:v>2.7045121661285129E-2</c:v>
                </c:pt>
                <c:pt idx="28">
                  <c:v>4.0614034222570772E-4</c:v>
                </c:pt>
                <c:pt idx="29">
                  <c:v>2.1002673293743401E-2</c:v>
                </c:pt>
                <c:pt idx="30">
                  <c:v>2.6547530521348742E-2</c:v>
                </c:pt>
                <c:pt idx="31">
                  <c:v>3.7208911135945905E-2</c:v>
                </c:pt>
                <c:pt idx="32">
                  <c:v>8.6842431406628233E-4</c:v>
                </c:pt>
                <c:pt idx="33">
                  <c:v>2.8617944652629023E-2</c:v>
                </c:pt>
                <c:pt idx="34">
                  <c:v>2.8634021001509413E-2</c:v>
                </c:pt>
                <c:pt idx="35">
                  <c:v>2.4673050253060286E-2</c:v>
                </c:pt>
                <c:pt idx="36">
                  <c:v>2.8177861256855626E-2</c:v>
                </c:pt>
                <c:pt idx="37">
                  <c:v>1.1489869094548197E-2</c:v>
                </c:pt>
                <c:pt idx="38">
                  <c:v>1.7781004696423553E-3</c:v>
                </c:pt>
                <c:pt idx="39">
                  <c:v>1.9710239766723738E-2</c:v>
                </c:pt>
                <c:pt idx="40">
                  <c:v>2.7049069048373366E-2</c:v>
                </c:pt>
                <c:pt idx="41">
                  <c:v>4.0516172338422217E-2</c:v>
                </c:pt>
                <c:pt idx="42">
                  <c:v>1.3007613932818959E-3</c:v>
                </c:pt>
                <c:pt idx="43">
                  <c:v>3.0273254435698858E-2</c:v>
                </c:pt>
                <c:pt idx="44">
                  <c:v>2.9316739943460884E-2</c:v>
                </c:pt>
                <c:pt idx="45">
                  <c:v>2.6712070119247002E-2</c:v>
                </c:pt>
                <c:pt idx="46">
                  <c:v>2.7781269272220643E-2</c:v>
                </c:pt>
                <c:pt idx="47">
                  <c:v>1.2637311279920129E-2</c:v>
                </c:pt>
                <c:pt idx="48">
                  <c:v>2.1226939666400316E-3</c:v>
                </c:pt>
                <c:pt idx="49">
                  <c:v>1.988902723872488E-2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7F-4261-AAB7-4DF72060E497}"/>
            </c:ext>
          </c:extLst>
        </c:ser>
        <c:ser>
          <c:idx val="4"/>
          <c:order val="5"/>
          <c:tx>
            <c:strRef>
              <c:f>energy!$AJ$86</c:f>
              <c:strCache>
                <c:ptCount val="1"/>
                <c:pt idx="0">
                  <c:v>DRAM I/O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 w="19050">
              <a:solidFill>
                <a:srgbClr val="C00000"/>
              </a:solidFill>
            </a:ln>
            <a:effectLst/>
          </c:spPr>
          <c:invertIfNegative val="0"/>
          <c:cat>
            <c:multiLvlStrRef>
              <c:f>energy!$AC$87:$AE$136</c:f>
              <c:multiLvlStrCache>
                <c:ptCount val="50"/>
                <c:lvl>
                  <c:pt idx="0">
                    <c:v>Conven.</c:v>
                  </c:pt>
                  <c:pt idx="1">
                    <c:v>Piccolo</c:v>
                  </c:pt>
                  <c:pt idx="2">
                    <c:v>Conven.</c:v>
                  </c:pt>
                  <c:pt idx="3">
                    <c:v>Piccolo</c:v>
                  </c:pt>
                  <c:pt idx="4">
                    <c:v>Conven.</c:v>
                  </c:pt>
                  <c:pt idx="5">
                    <c:v>Piccolo</c:v>
                  </c:pt>
                  <c:pt idx="6">
                    <c:v>Conven.</c:v>
                  </c:pt>
                  <c:pt idx="7">
                    <c:v>Piccolo</c:v>
                  </c:pt>
                  <c:pt idx="8">
                    <c:v>Conven.</c:v>
                  </c:pt>
                  <c:pt idx="9">
                    <c:v>Piccolo</c:v>
                  </c:pt>
                  <c:pt idx="10">
                    <c:v>Conven.</c:v>
                  </c:pt>
                  <c:pt idx="11">
                    <c:v>Piccolo</c:v>
                  </c:pt>
                  <c:pt idx="12">
                    <c:v>Conven.</c:v>
                  </c:pt>
                  <c:pt idx="13">
                    <c:v>Piccolo</c:v>
                  </c:pt>
                  <c:pt idx="14">
                    <c:v>Conven.</c:v>
                  </c:pt>
                  <c:pt idx="15">
                    <c:v>Piccolo</c:v>
                  </c:pt>
                  <c:pt idx="16">
                    <c:v>Conven.</c:v>
                  </c:pt>
                  <c:pt idx="17">
                    <c:v>Piccolo</c:v>
                  </c:pt>
                  <c:pt idx="18">
                    <c:v>Conven.</c:v>
                  </c:pt>
                  <c:pt idx="19">
                    <c:v>Piccolo</c:v>
                  </c:pt>
                  <c:pt idx="20">
                    <c:v>Conven.</c:v>
                  </c:pt>
                  <c:pt idx="21">
                    <c:v>Piccolo</c:v>
                  </c:pt>
                  <c:pt idx="22">
                    <c:v>Conven.</c:v>
                  </c:pt>
                  <c:pt idx="23">
                    <c:v>Piccolo</c:v>
                  </c:pt>
                  <c:pt idx="24">
                    <c:v>Conven.</c:v>
                  </c:pt>
                  <c:pt idx="25">
                    <c:v>Piccolo</c:v>
                  </c:pt>
                  <c:pt idx="26">
                    <c:v>Conven.</c:v>
                  </c:pt>
                  <c:pt idx="27">
                    <c:v>Piccolo</c:v>
                  </c:pt>
                  <c:pt idx="28">
                    <c:v>Conven.</c:v>
                  </c:pt>
                  <c:pt idx="29">
                    <c:v>Piccolo</c:v>
                  </c:pt>
                  <c:pt idx="30">
                    <c:v>Conven.</c:v>
                  </c:pt>
                  <c:pt idx="31">
                    <c:v>Piccolo</c:v>
                  </c:pt>
                  <c:pt idx="32">
                    <c:v>Conven.</c:v>
                  </c:pt>
                  <c:pt idx="33">
                    <c:v>Piccolo</c:v>
                  </c:pt>
                  <c:pt idx="34">
                    <c:v>Conven.</c:v>
                  </c:pt>
                  <c:pt idx="35">
                    <c:v>Piccolo</c:v>
                  </c:pt>
                  <c:pt idx="36">
                    <c:v>Conven.</c:v>
                  </c:pt>
                  <c:pt idx="37">
                    <c:v>Piccolo</c:v>
                  </c:pt>
                  <c:pt idx="38">
                    <c:v>Conven.</c:v>
                  </c:pt>
                  <c:pt idx="39">
                    <c:v>Piccolo</c:v>
                  </c:pt>
                  <c:pt idx="40">
                    <c:v>Conven.</c:v>
                  </c:pt>
                  <c:pt idx="41">
                    <c:v>Piccolo</c:v>
                  </c:pt>
                  <c:pt idx="42">
                    <c:v>Conven.</c:v>
                  </c:pt>
                  <c:pt idx="43">
                    <c:v>Piccolo</c:v>
                  </c:pt>
                  <c:pt idx="44">
                    <c:v>Conven.</c:v>
                  </c:pt>
                  <c:pt idx="45">
                    <c:v>Piccolo</c:v>
                  </c:pt>
                  <c:pt idx="46">
                    <c:v>Conven.</c:v>
                  </c:pt>
                  <c:pt idx="47">
                    <c:v>Piccolo</c:v>
                  </c:pt>
                  <c:pt idx="48">
                    <c:v>Conven.</c:v>
                  </c:pt>
                  <c:pt idx="49">
                    <c:v>Piccolo</c:v>
                  </c:pt>
                </c:lvl>
                <c:lvl>
                  <c:pt idx="0">
                    <c:v>UU</c:v>
                  </c:pt>
                  <c:pt idx="2">
                    <c:v>TW</c:v>
                  </c:pt>
                  <c:pt idx="4">
                    <c:v>SW</c:v>
                  </c:pt>
                  <c:pt idx="6">
                    <c:v>FS</c:v>
                  </c:pt>
                  <c:pt idx="8">
                    <c:v>PP</c:v>
                  </c:pt>
                  <c:pt idx="10">
                    <c:v>UU</c:v>
                  </c:pt>
                  <c:pt idx="12">
                    <c:v>TW</c:v>
                  </c:pt>
                  <c:pt idx="14">
                    <c:v>SW</c:v>
                  </c:pt>
                  <c:pt idx="16">
                    <c:v>FS</c:v>
                  </c:pt>
                  <c:pt idx="18">
                    <c:v>PP</c:v>
                  </c:pt>
                  <c:pt idx="20">
                    <c:v>UU</c:v>
                  </c:pt>
                  <c:pt idx="22">
                    <c:v>TW</c:v>
                  </c:pt>
                  <c:pt idx="24">
                    <c:v>SW</c:v>
                  </c:pt>
                  <c:pt idx="26">
                    <c:v>FS</c:v>
                  </c:pt>
                  <c:pt idx="28">
                    <c:v>PP</c:v>
                  </c:pt>
                  <c:pt idx="30">
                    <c:v>UU</c:v>
                  </c:pt>
                  <c:pt idx="32">
                    <c:v>TW</c:v>
                  </c:pt>
                  <c:pt idx="34">
                    <c:v>SW</c:v>
                  </c:pt>
                  <c:pt idx="36">
                    <c:v>FS</c:v>
                  </c:pt>
                  <c:pt idx="38">
                    <c:v>PP</c:v>
                  </c:pt>
                  <c:pt idx="40">
                    <c:v>UU</c:v>
                  </c:pt>
                  <c:pt idx="42">
                    <c:v>TW</c:v>
                  </c:pt>
                  <c:pt idx="44">
                    <c:v>SW</c:v>
                  </c:pt>
                  <c:pt idx="46">
                    <c:v>FS</c:v>
                  </c:pt>
                  <c:pt idx="48">
                    <c:v>PP</c:v>
                  </c:pt>
                </c:lvl>
                <c:lvl>
                  <c:pt idx="0">
                    <c:v>PR</c:v>
                  </c:pt>
                  <c:pt idx="10">
                    <c:v>BFS</c:v>
                  </c:pt>
                  <c:pt idx="20">
                    <c:v>CC</c:v>
                  </c:pt>
                  <c:pt idx="30">
                    <c:v>SSSP</c:v>
                  </c:pt>
                  <c:pt idx="40">
                    <c:v>SSWP</c:v>
                  </c:pt>
                </c:lvl>
              </c:multiLvlStrCache>
            </c:multiLvlStrRef>
          </c:cat>
          <c:val>
            <c:numRef>
              <c:f>energy!$AJ$87:$AJ$136</c:f>
              <c:numCache>
                <c:formatCode>General</c:formatCode>
                <c:ptCount val="50"/>
                <c:pt idx="0">
                  <c:v>0.22721021512452289</c:v>
                </c:pt>
                <c:pt idx="1">
                  <c:v>0.12222450227696909</c:v>
                </c:pt>
                <c:pt idx="2">
                  <c:v>0.17553772242572674</c:v>
                </c:pt>
                <c:pt idx="3">
                  <c:v>0.17708721599360996</c:v>
                </c:pt>
                <c:pt idx="4">
                  <c:v>0.19696680840625133</c:v>
                </c:pt>
                <c:pt idx="5">
                  <c:v>0.12132477990987346</c:v>
                </c:pt>
                <c:pt idx="6">
                  <c:v>0.19500194761108497</c:v>
                </c:pt>
                <c:pt idx="7">
                  <c:v>0.10035495593960674</c:v>
                </c:pt>
                <c:pt idx="8">
                  <c:v>0.19361674290823688</c:v>
                </c:pt>
                <c:pt idx="9">
                  <c:v>0.14634222485542434</c:v>
                </c:pt>
                <c:pt idx="10">
                  <c:v>0.23381527800854041</c:v>
                </c:pt>
                <c:pt idx="11">
                  <c:v>0.20972958388682952</c:v>
                </c:pt>
                <c:pt idx="12">
                  <c:v>0.25652243848908901</c:v>
                </c:pt>
                <c:pt idx="13">
                  <c:v>0.15008498357721689</c:v>
                </c:pt>
                <c:pt idx="14">
                  <c:v>0.25319558148690252</c:v>
                </c:pt>
                <c:pt idx="15">
                  <c:v>0.12366848042225767</c:v>
                </c:pt>
                <c:pt idx="16">
                  <c:v>0.24822394123912148</c:v>
                </c:pt>
                <c:pt idx="17">
                  <c:v>6.9662166697395195E-2</c:v>
                </c:pt>
                <c:pt idx="18">
                  <c:v>0.24835506969711291</c:v>
                </c:pt>
                <c:pt idx="19">
                  <c:v>0.11827982362185821</c:v>
                </c:pt>
                <c:pt idx="20">
                  <c:v>0.22273505643311364</c:v>
                </c:pt>
                <c:pt idx="21">
                  <c:v>0.14431305289561214</c:v>
                </c:pt>
                <c:pt idx="22">
                  <c:v>0.18172399358729238</c:v>
                </c:pt>
                <c:pt idx="23">
                  <c:v>0.15153207278069011</c:v>
                </c:pt>
                <c:pt idx="24">
                  <c:v>0.23706179927851218</c:v>
                </c:pt>
                <c:pt idx="25">
                  <c:v>9.3566709040794963E-2</c:v>
                </c:pt>
                <c:pt idx="26">
                  <c:v>0.19540342456195331</c:v>
                </c:pt>
                <c:pt idx="27">
                  <c:v>0.10138060835262851</c:v>
                </c:pt>
                <c:pt idx="28">
                  <c:v>0.19705410621650099</c:v>
                </c:pt>
                <c:pt idx="29">
                  <c:v>0.10534785731358491</c:v>
                </c:pt>
                <c:pt idx="30">
                  <c:v>0.2247614463798332</c:v>
                </c:pt>
                <c:pt idx="31">
                  <c:v>0.19993719462460713</c:v>
                </c:pt>
                <c:pt idx="32">
                  <c:v>0.1826043419557867</c:v>
                </c:pt>
                <c:pt idx="33">
                  <c:v>0.16284354194768583</c:v>
                </c:pt>
                <c:pt idx="34">
                  <c:v>0.23598393133767112</c:v>
                </c:pt>
                <c:pt idx="35">
                  <c:v>9.3390907533789702E-2</c:v>
                </c:pt>
                <c:pt idx="36">
                  <c:v>0.23421561732518972</c:v>
                </c:pt>
                <c:pt idx="37">
                  <c:v>7.9259163255072956E-2</c:v>
                </c:pt>
                <c:pt idx="38">
                  <c:v>0.19782115549570242</c:v>
                </c:pt>
                <c:pt idx="39">
                  <c:v>0.106107161039357</c:v>
                </c:pt>
                <c:pt idx="40">
                  <c:v>0.22417869286714892</c:v>
                </c:pt>
                <c:pt idx="41">
                  <c:v>0.20194804809870892</c:v>
                </c:pt>
                <c:pt idx="42">
                  <c:v>0.18224536104931047</c:v>
                </c:pt>
                <c:pt idx="43">
                  <c:v>0.16727801610192394</c:v>
                </c:pt>
                <c:pt idx="44">
                  <c:v>0.23666353285526828</c:v>
                </c:pt>
                <c:pt idx="45">
                  <c:v>9.4908255206962569E-2</c:v>
                </c:pt>
                <c:pt idx="46">
                  <c:v>0.2334788648341922</c:v>
                </c:pt>
                <c:pt idx="47">
                  <c:v>8.1600623122024207E-2</c:v>
                </c:pt>
                <c:pt idx="48">
                  <c:v>0.19937034132545442</c:v>
                </c:pt>
                <c:pt idx="49">
                  <c:v>0.10764186484811296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E7F-4261-AAB7-4DF72060E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722400"/>
        <c:axId val="91720960"/>
      </c:barChart>
      <c:catAx>
        <c:axId val="917224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1720960"/>
        <c:crosses val="autoZero"/>
        <c:auto val="1"/>
        <c:lblAlgn val="ctr"/>
        <c:lblOffset val="100"/>
        <c:noMultiLvlLbl val="0"/>
      </c:catAx>
      <c:valAx>
        <c:axId val="9172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Normalized Energy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3.1112958027153245E-2"/>
              <c:y val="0.15330171216877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91722400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0618852742636729"/>
          <c:y val="2.5814231882861471E-2"/>
          <c:w val="0.84869575178702561"/>
          <c:h val="6.65787941172460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ko-K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17791007953174"/>
          <c:y val="0.17051808489641279"/>
          <c:w val="0.80239957592980549"/>
          <c:h val="0.541075054586597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emulation!$AA$31</c:f>
              <c:strCache>
                <c:ptCount val="1"/>
                <c:pt idx="0">
                  <c:v>Conventional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emulation!$Z$32:$Z$35</c:f>
              <c:strCach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32</c:v>
                </c:pt>
              </c:strCache>
            </c:strRef>
          </c:cat>
          <c:val>
            <c:numRef>
              <c:f>emulation!$AA$32:$AA$35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3-44B5-9495-A697606CBDD9}"/>
            </c:ext>
          </c:extLst>
        </c:ser>
        <c:ser>
          <c:idx val="1"/>
          <c:order val="1"/>
          <c:tx>
            <c:strRef>
              <c:f>emulation!$AB$31</c:f>
              <c:strCache>
                <c:ptCount val="1"/>
                <c:pt idx="0">
                  <c:v>Piccolo</c:v>
                </c:pt>
              </c:strCache>
            </c:strRef>
          </c:tx>
          <c:spPr>
            <a:solidFill>
              <a:srgbClr val="E6A2DE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emulation!$Z$32:$Z$35</c:f>
              <c:strCach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32</c:v>
                </c:pt>
              </c:strCache>
            </c:strRef>
          </c:cat>
          <c:val>
            <c:numRef>
              <c:f>emulation!$AB$32:$AB$35</c:f>
              <c:numCache>
                <c:formatCode>General</c:formatCode>
                <c:ptCount val="4"/>
                <c:pt idx="0">
                  <c:v>1.7284856429299928</c:v>
                </c:pt>
                <c:pt idx="1">
                  <c:v>3.6149277534728879</c:v>
                </c:pt>
                <c:pt idx="2">
                  <c:v>3.6128000174238792</c:v>
                </c:pt>
                <c:pt idx="3">
                  <c:v>3.6104812043160459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F3-44B5-9495-A697606CBD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0"/>
        <c:overlap val="-27"/>
        <c:axId val="1052005552"/>
        <c:axId val="1052003152"/>
      </c:barChart>
      <c:catAx>
        <c:axId val="1052005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Stride</a:t>
                </a:r>
                <a:endParaRPr lang="ko-KR" dirty="0"/>
              </a:p>
            </c:rich>
          </c:tx>
          <c:layout>
            <c:manualLayout>
              <c:xMode val="edge"/>
              <c:yMode val="edge"/>
              <c:x val="0.51151671355507433"/>
              <c:y val="0.849518202878543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052003152"/>
        <c:crosses val="autoZero"/>
        <c:auto val="1"/>
        <c:lblAlgn val="ctr"/>
        <c:lblOffset val="100"/>
        <c:noMultiLvlLbl val="0"/>
      </c:catAx>
      <c:valAx>
        <c:axId val="105200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/>
                  <a:t>Speedup</a:t>
                </a:r>
                <a:endParaRPr lang="ko-KR"/>
              </a:p>
            </c:rich>
          </c:tx>
          <c:layout>
            <c:manualLayout>
              <c:xMode val="edge"/>
              <c:yMode val="edge"/>
              <c:x val="2.3214870695127093E-2"/>
              <c:y val="0.242936233414965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ko-KR"/>
          </a:p>
        </c:txPr>
        <c:crossAx val="1052005552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22260944980483977"/>
          <c:y val="1.02519304514119E-2"/>
          <c:w val="0.60433618431355507"/>
          <c:h val="0.138895680974503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ko-K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434998" cy="356437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797247" y="0"/>
            <a:ext cx="4434998" cy="356437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7052D0E-0BD8-45B8-9B0D-285FCA4A7331}" type="datetimeFigureOut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6747629"/>
            <a:ext cx="4434998" cy="35643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797247" y="6747629"/>
            <a:ext cx="4434998" cy="356436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B43C726-9DAB-4884-AB59-0EEF9E9CB3C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225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7070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F6039-6E7D-E371-CE70-CE4AB33B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502792-3E93-4FD5-8992-A5B6AAAC10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9767A2-A50D-9A25-88A1-6CDC75AE5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79FD4-DACF-F6C2-48E4-E4C34364B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4715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040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C42E8-F887-029C-F7E0-4272B811D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88C9AEB-E9CD-C03A-F29F-3B39A94C9C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E2E64F-5466-A1EB-5FE7-732828162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4E2B48-FAE8-1473-D8D9-E9613F82C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420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812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883A7-7714-6A8A-D90D-1784FE919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EC73ABD-A145-C69B-BB30-7C13C4A85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C9B8C4-B93E-2CA5-DCE5-E32900B69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1E8F7B2-BF4D-8802-71B4-68538D5B8E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3369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F3BCC-7432-E20D-86D8-899997292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19499D1-F2FD-8B09-E3D0-AAE7553EE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EB8F301-1DEF-EE28-291F-89A3783DB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6B32B0-8522-1142-A79B-603F85B77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747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7623B-3ED0-F9CD-9BC7-833956AB2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78FE5C2-584F-FA71-CAB5-7DEAD28B93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702984-5528-2FD2-C0A6-4C672EE1C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92113BC-A51F-5971-DD1C-639950D8B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5043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5308B-A0A4-3521-DC18-68B8D47F5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CF568F3-8270-1DF6-E8B5-E45F95C8A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118FB02-AB74-B919-A2CF-62F455B519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B27CC4D-F143-CA72-BC99-A98CD59E1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03712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488B1-E3FE-6511-B406-DF874D259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DC9D1-5BB7-5B86-6530-83F3AF846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AB1F66-915A-1B51-74D7-FFC8F7A62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9A185-5DCB-110E-F37C-69B586AE5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3312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3446D-C76C-9C79-0B93-3FEA74D34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3DE121-F715-2E60-47F1-4070A17F6A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0D642A-1DE8-10AE-95B0-F166071DA6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75046-1706-54C7-9588-71DB2B4869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348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4281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14A64-276E-6A5C-38EA-033881DED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424A3-16B2-C4FD-57F2-1F5717A658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0245F8-2B48-B199-96CB-2FEEBCAD7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F28AD-63BC-AEFD-DC94-0CBE4C4A60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154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670CA-986A-39C9-6F6A-3415BF344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E804C-5C03-419C-9C63-A722FEFBCC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C8CDE-9A83-059D-550F-BA6B02805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2DB69-9A49-1FCE-A9CA-7E693F642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890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12E7C-BB85-B62C-8338-89E0A1720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FAEBA-8B9C-FB28-685A-8A16A2072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FEC8AD-F1C8-C076-6B91-1BE639482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D23C2-2DAD-CA41-7567-B5E3C85C5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4033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83FAA-240A-3ECC-C405-D93FD2D7F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17AA48-D777-DA53-2CDF-EAACED774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2B2256-62E6-69E6-BABC-7D0608DE0E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22ECB-F576-050E-CB1B-B1C8DD677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461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185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753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6C34D-D907-762F-5157-8FC9DF4C9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EFC251-4F4B-7312-65CB-3C6311C1E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F9EF40-D1FF-7C34-3244-6863011C6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44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0C04F6-BEF3-00E1-00B7-E7C5D9D63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809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D2401-BD32-85EE-C532-9FBB0DCC2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53E6548-BA95-9030-90F4-E61C397BC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E3373D2-79E5-5C96-1F29-05F0AEECE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F304F7-5F7C-7A50-0E77-E4C450B10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179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75253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852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D860B-7070-17CE-7541-8F67CF669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1CB51B-8A01-B6EB-9B8A-B2B502CAE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CBF0B0-00EE-9F18-517B-678CF89DC3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E09B5-4CC8-1310-EEC4-4B3C1CF1B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3709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913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8A13A-0326-4691-2847-A84647C0D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CB8BBD-2649-DF83-2253-22B9CB595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C9B4A2-8E50-253A-DA82-05825F9D11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7DF54-D98B-A4C1-2178-E00AFC5468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160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2B6C5-F346-FA23-5CE0-7ECA6DAE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CACFF6-B056-C8A3-9C70-D01C82BCC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4D9C21-C7E9-DEDD-1A9C-CD27C6E5E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F838-0C94-33C3-0F01-A7D38240F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866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6959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37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0B720-7E84-41E2-ECC6-70BA4712F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A5CAA-14A4-8A43-86D7-EC3F0AAAA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9596A1-81DA-FFDE-9EB8-934020F5F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atinLnBrk="1">
              <a:spcAft>
                <a:spcPts val="800"/>
              </a:spcAft>
              <a:tabLst>
                <a:tab pos="1814830" algn="l"/>
              </a:tabLst>
            </a:pP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D6DCB-C5F1-EFE6-2E22-373C2F272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233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43C726-9DAB-4884-AB59-0EEF9E9CB3C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574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8632A83-407B-4B06-2669-DFEAF2A581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079" y="66950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711E47A7-5E0A-D71F-F8E0-AF3142427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Abadi" panose="020B0604020104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2519721-1F60-EA21-FF67-2E7B6D82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pic>
        <p:nvPicPr>
          <p:cNvPr id="6" name="그림 3">
            <a:extLst>
              <a:ext uri="{FF2B5EF4-FFF2-40B4-BE49-F238E27FC236}">
                <a16:creationId xmlns:a16="http://schemas.microsoft.com/office/drawing/2014/main" id="{E45B260C-ECE3-E5DF-5C36-E1F3848D5E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6" y="66950"/>
            <a:ext cx="937812" cy="972956"/>
          </a:xfrm>
          <a:prstGeom prst="rect">
            <a:avLst/>
          </a:prstGeom>
        </p:spPr>
      </p:pic>
      <p:pic>
        <p:nvPicPr>
          <p:cNvPr id="8" name="그림 7" descr="밤하늘이(가) 표시된 사진&#10;&#10;자동 생성된 설명">
            <a:extLst>
              <a:ext uri="{FF2B5EF4-FFF2-40B4-BE49-F238E27FC236}">
                <a16:creationId xmlns:a16="http://schemas.microsoft.com/office/drawing/2014/main" id="{6AEC89CB-14C6-22CA-561E-FACE5D0D35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07" y="116847"/>
            <a:ext cx="2580193" cy="1005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0D9830-CC5F-C5F8-54FF-EC5DA9C51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940" y="349261"/>
            <a:ext cx="2657361" cy="41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08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C4103B-B397-7523-1207-6D4E46E04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499" y="266731"/>
            <a:ext cx="11264638" cy="675731"/>
          </a:xfrm>
        </p:spPr>
        <p:txBody>
          <a:bodyPr>
            <a:normAutofit/>
          </a:bodyPr>
          <a:lstStyle>
            <a:lvl1pPr>
              <a:defRPr sz="4000" b="1">
                <a:latin typeface="Abadi" panose="020B0604020104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C98BBB-1363-12C7-BBB2-EDC8298D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089453"/>
            <a:ext cx="11048091" cy="4351338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200" b="0">
                <a:latin typeface="Abadi" panose="020B0604020104020204" pitchFamily="34" charset="0"/>
              </a:defRPr>
            </a:lvl1pPr>
            <a:lvl2pPr marL="685800" indent="-228600">
              <a:buFont typeface="Abadi" panose="020B0604020104020204" pitchFamily="34" charset="0"/>
              <a:buChar char="-"/>
              <a:defRPr sz="2800" b="0">
                <a:latin typeface="Abadi" panose="020B0604020104020204" pitchFamily="34" charset="0"/>
              </a:defRPr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7C4AA9-78A4-B1E9-A8E8-EA8F59826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슬라이드 번호 개체 틀 5">
            <a:extLst>
              <a:ext uri="{FF2B5EF4-FFF2-40B4-BE49-F238E27FC236}">
                <a16:creationId xmlns:a16="http://schemas.microsoft.com/office/drawing/2014/main" id="{E44E7191-1119-5F5D-235A-0190AF56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5391" y="1708"/>
            <a:ext cx="2743200" cy="365125"/>
          </a:xfrm>
          <a:prstGeom prst="rect">
            <a:avLst/>
          </a:prstGeom>
        </p:spPr>
        <p:txBody>
          <a:bodyPr/>
          <a:lstStyle/>
          <a:p>
            <a:fld id="{CAD67E92-D382-44B7-ADA8-D2CDA3993887}" type="slidenum">
              <a:rPr lang="ko-KR" altLang="en-US" smtClean="0"/>
              <a:t>‹#›</a:t>
            </a:fld>
            <a:endParaRPr lang="ko-KR" altLang="en-US" dirty="0"/>
          </a:p>
        </p:txBody>
      </p:sp>
      <p:pic>
        <p:nvPicPr>
          <p:cNvPr id="8" name="그림 8" descr="실루엣이(가) 표시된 사진&#10;&#10;자동 생성된 설명">
            <a:extLst>
              <a:ext uri="{FF2B5EF4-FFF2-40B4-BE49-F238E27FC236}">
                <a16:creationId xmlns:a16="http://schemas.microsoft.com/office/drawing/2014/main" id="{C2B2654D-8792-6AE9-8AE5-87AAD40D5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524" y="6114358"/>
            <a:ext cx="941211" cy="65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6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B881327-D446-0DE0-1AFD-B0557F990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EC31-C9B1-42E2-80B8-6C8FBB97EA80}" type="datetime1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41D57B9-93FA-EF62-E328-3A81AF7B5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E23340C-D89C-06BE-C732-83FA910D1822}"/>
              </a:ext>
            </a:extLst>
          </p:cNvPr>
          <p:cNvCxnSpPr>
            <a:cxnSpLocks/>
          </p:cNvCxnSpPr>
          <p:nvPr userDrawn="1"/>
        </p:nvCxnSpPr>
        <p:spPr>
          <a:xfrm>
            <a:off x="0" y="2941721"/>
            <a:ext cx="41027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49D92E47-0E4F-4937-1A8E-5DFBE77BAB35}"/>
              </a:ext>
            </a:extLst>
          </p:cNvPr>
          <p:cNvCxnSpPr>
            <a:cxnSpLocks/>
          </p:cNvCxnSpPr>
          <p:nvPr userDrawn="1"/>
        </p:nvCxnSpPr>
        <p:spPr>
          <a:xfrm>
            <a:off x="3835021" y="4411579"/>
            <a:ext cx="835697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제목 1">
            <a:extLst>
              <a:ext uri="{FF2B5EF4-FFF2-40B4-BE49-F238E27FC236}">
                <a16:creationId xmlns:a16="http://schemas.microsoft.com/office/drawing/2014/main" id="{92144DE8-1460-0098-B37D-636CD52D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3" y="2224038"/>
            <a:ext cx="10515600" cy="708300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4400" b="1">
                <a:latin typeface="Abadi" panose="020B0604020104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15" name="텍스트 개체 틀 14">
            <a:extLst>
              <a:ext uri="{FF2B5EF4-FFF2-40B4-BE49-F238E27FC236}">
                <a16:creationId xmlns:a16="http://schemas.microsoft.com/office/drawing/2014/main" id="{156A8BC9-1F82-37D0-943B-F60BB3420B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62641"/>
            <a:ext cx="8316036" cy="1081087"/>
          </a:xfrm>
        </p:spPr>
        <p:txBody>
          <a:bodyPr>
            <a:normAutofit/>
          </a:bodyPr>
          <a:lstStyle>
            <a:lvl1pPr marL="228600" indent="-228600">
              <a:buFont typeface="맑은 고딕" panose="020B0503020000020004" pitchFamily="50" charset="-127"/>
              <a:buChar char="-"/>
              <a:defRPr sz="3200" b="1">
                <a:latin typeface="Abadi" panose="020B0604020104020204" pitchFamily="34" charset="0"/>
              </a:defRPr>
            </a:lvl1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40084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794386D-F375-2F70-762B-A26BD8994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3EC1BA-D02E-1C9A-265E-EA3C584E3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DE0432D-0A61-F057-8348-EFB1D3A67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9E030-C6FB-48D1-8A52-402F8418E810}" type="datetime1">
              <a:rPr lang="ko-KR" altLang="en-US" smtClean="0"/>
              <a:t>2025-10-26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05673F7-507E-AC22-7895-54D72C0B6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AD36EA0-9127-EE05-EAB9-DE090FE91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9590" y="0"/>
            <a:ext cx="1892410" cy="365125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latin typeface="Abadi" panose="020B0604020104020204" pitchFamily="34" charset="0"/>
              </a:defRPr>
            </a:lvl1pPr>
          </a:lstStyle>
          <a:p>
            <a:fld id="{CAD67E92-D382-44B7-ADA8-D2CDA399388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948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iung98@snu.ac.k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C8AD395-DA71-071F-E340-C3AF8A7A8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854" y="1471261"/>
            <a:ext cx="11499344" cy="178878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en-US" altLang="ko-KR" sz="4000" dirty="0">
                <a:ea typeface="Calibri" panose="020F0502020204030204" pitchFamily="34" charset="0"/>
                <a:cs typeface="Calibri" panose="020F0502020204030204" pitchFamily="34" charset="0"/>
              </a:rPr>
              <a:t>Piccolo: Large-Scale Graph Processing with</a:t>
            </a:r>
            <a:br>
              <a:rPr lang="en-US" altLang="ko-KR" sz="40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4000" dirty="0">
                <a:ea typeface="Calibri" panose="020F0502020204030204" pitchFamily="34" charset="0"/>
                <a:cs typeface="Calibri" panose="020F0502020204030204" pitchFamily="34" charset="0"/>
              </a:rPr>
              <a:t>Fine-Grained In-Memory Scatter-Gather</a:t>
            </a:r>
            <a:endParaRPr lang="en-US" altLang="ko-KR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02B54FC-6D3F-81F2-34A4-5E2B7C1F2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852" y="3756247"/>
            <a:ext cx="11499345" cy="1096489"/>
          </a:xfrm>
        </p:spPr>
        <p:txBody>
          <a:bodyPr>
            <a:normAutofit/>
          </a:bodyPr>
          <a:lstStyle/>
          <a:p>
            <a:pPr lvl="0" algn="l"/>
            <a:r>
              <a:rPr lang="en-US" altLang="ko-KR" sz="2200" u="sng" noProof="0" dirty="0" err="1">
                <a:cs typeface="Calibri" panose="020F0502020204030204" pitchFamily="34" charset="0"/>
              </a:rPr>
              <a:t>Changmin</a:t>
            </a:r>
            <a:r>
              <a:rPr lang="en-US" altLang="ko-KR" sz="2200" u="sng" noProof="0" dirty="0">
                <a:cs typeface="Calibri" panose="020F0502020204030204" pitchFamily="34" charset="0"/>
              </a:rPr>
              <a:t> Shin</a:t>
            </a:r>
            <a:r>
              <a:rPr lang="en-US" altLang="ko-KR" sz="2200" b="0" u="sng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Jaeyong</a:t>
            </a:r>
            <a:r>
              <a:rPr lang="en-US" altLang="ko-KR" sz="2200" b="0" noProof="0" dirty="0">
                <a:cs typeface="Calibri" panose="020F0502020204030204" pitchFamily="34" charset="0"/>
              </a:rPr>
              <a:t> Song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Hongsun</a:t>
            </a:r>
            <a:r>
              <a:rPr lang="en-US" altLang="ko-KR" sz="2200" b="0" noProof="0" dirty="0">
                <a:cs typeface="Calibri" panose="020F0502020204030204" pitchFamily="34" charset="0"/>
              </a:rPr>
              <a:t> Jang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Dogeun</a:t>
            </a:r>
            <a:r>
              <a:rPr lang="en-US" altLang="ko-KR" sz="2200" b="0" noProof="0" dirty="0">
                <a:cs typeface="Calibri" panose="020F0502020204030204" pitchFamily="34" charset="0"/>
              </a:rPr>
              <a:t> Kim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Jun Sung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Taehee</a:t>
            </a:r>
            <a:r>
              <a:rPr lang="en-US" altLang="ko-KR" sz="2200" b="0" noProof="0" dirty="0">
                <a:cs typeface="Calibri" panose="020F0502020204030204" pitchFamily="34" charset="0"/>
              </a:rPr>
              <a:t> Kwon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</a:t>
            </a:r>
          </a:p>
          <a:p>
            <a:pPr lvl="0" algn="l"/>
            <a:r>
              <a:rPr lang="en-US" altLang="ko-KR" sz="2200" b="0" noProof="0" dirty="0">
                <a:cs typeface="Calibri" panose="020F0502020204030204" pitchFamily="34" charset="0"/>
              </a:rPr>
              <a:t>Jae Hyung Ju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, Frank Liu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‡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Yeonkyu</a:t>
            </a:r>
            <a:r>
              <a:rPr lang="en-US" altLang="ko-KR" sz="2200" b="0" noProof="0" dirty="0">
                <a:cs typeface="Calibri" panose="020F0502020204030204" pitchFamily="34" charset="0"/>
              </a:rPr>
              <a:t> Choi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§</a:t>
            </a:r>
            <a:r>
              <a:rPr lang="en-US" altLang="ko-KR" sz="2200" b="0" noProof="0" dirty="0">
                <a:cs typeface="Calibri" panose="020F0502020204030204" pitchFamily="34" charset="0"/>
              </a:rPr>
              <a:t>, </a:t>
            </a:r>
            <a:r>
              <a:rPr lang="en-US" altLang="ko-KR" sz="2200" b="0" noProof="0" dirty="0" err="1">
                <a:cs typeface="Calibri" panose="020F0502020204030204" pitchFamily="34" charset="0"/>
              </a:rPr>
              <a:t>Jinho</a:t>
            </a:r>
            <a:r>
              <a:rPr lang="en-US" altLang="ko-KR" sz="2200" b="0" noProof="0" dirty="0">
                <a:cs typeface="Calibri" panose="020F0502020204030204" pitchFamily="34" charset="0"/>
              </a:rPr>
              <a:t> Lee</a:t>
            </a:r>
            <a:r>
              <a:rPr lang="en-US" altLang="ko-KR" sz="2200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sz="2200" b="0" noProof="0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0762C-5BF8-A4FB-AB4F-B5B7ADE6AA26}"/>
              </a:ext>
            </a:extLst>
          </p:cNvPr>
          <p:cNvSpPr txBox="1"/>
          <p:nvPr/>
        </p:nvSpPr>
        <p:spPr>
          <a:xfrm>
            <a:off x="7389341" y="4432240"/>
            <a:ext cx="46836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>
              <a:buNone/>
            </a:pPr>
            <a:r>
              <a:rPr lang="en-US" altLang="ko-KR" b="0" baseline="30000" noProof="0" dirty="0">
                <a:cs typeface="Calibri" panose="020F0502020204030204" pitchFamily="34" charset="0"/>
              </a:rPr>
              <a:t>†</a:t>
            </a:r>
            <a:r>
              <a:rPr lang="en-US" altLang="ko-KR" noProof="0" dirty="0"/>
              <a:t>: Seoul National University</a:t>
            </a:r>
          </a:p>
          <a:p>
            <a:pPr marL="0" lvl="0" indent="0" algn="r">
              <a:buNone/>
            </a:pPr>
            <a:r>
              <a:rPr lang="en-US" altLang="ko-KR" b="0" baseline="30000" noProof="0" dirty="0">
                <a:cs typeface="Calibri" panose="020F0502020204030204" pitchFamily="34" charset="0"/>
              </a:rPr>
              <a:t>‡</a:t>
            </a:r>
            <a:r>
              <a:rPr lang="en-US" altLang="ko-KR" noProof="0" dirty="0"/>
              <a:t>: Old Dominion University</a:t>
            </a:r>
          </a:p>
          <a:p>
            <a:pPr marL="0" lvl="0" indent="0" algn="r">
              <a:buNone/>
            </a:pPr>
            <a:r>
              <a:rPr lang="en-US" altLang="ko-KR" b="0" baseline="30000" noProof="0" dirty="0">
                <a:cs typeface="Calibri" panose="020F0502020204030204" pitchFamily="34" charset="0"/>
              </a:rPr>
              <a:t>§</a:t>
            </a:r>
            <a:r>
              <a:rPr lang="en-US" altLang="ko-KR" noProof="0" dirty="0"/>
              <a:t>:Samsung Electronics</a:t>
            </a:r>
          </a:p>
        </p:txBody>
      </p:sp>
      <p:sp>
        <p:nvSpPr>
          <p:cNvPr id="3" name="Subtitle 5">
            <a:extLst>
              <a:ext uri="{FF2B5EF4-FFF2-40B4-BE49-F238E27FC236}">
                <a16:creationId xmlns:a16="http://schemas.microsoft.com/office/drawing/2014/main" id="{7EC483C1-00F8-B3F8-A95C-29408B3998C2}"/>
              </a:ext>
            </a:extLst>
          </p:cNvPr>
          <p:cNvSpPr txBox="1">
            <a:spLocks/>
          </p:cNvSpPr>
          <p:nvPr/>
        </p:nvSpPr>
        <p:spPr>
          <a:xfrm>
            <a:off x="2421393" y="6358093"/>
            <a:ext cx="8934776" cy="455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0" i="1" dirty="0">
                <a:cs typeface="Calibri" panose="020F0502020204030204" pitchFamily="34" charset="0"/>
              </a:rPr>
              <a:t>The 31th IEEE International Symposium on High-Performance Computer Architecture (HPCA)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6DCEB8D9-9E3D-BA98-C926-322B625791BF}"/>
              </a:ext>
            </a:extLst>
          </p:cNvPr>
          <p:cNvSpPr txBox="1">
            <a:spLocks/>
          </p:cNvSpPr>
          <p:nvPr/>
        </p:nvSpPr>
        <p:spPr>
          <a:xfrm>
            <a:off x="8805006" y="5902708"/>
            <a:ext cx="2297334" cy="455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0" dirty="0">
                <a:latin typeface="Rockwell" panose="02060603020205020403" pitchFamily="18" charset="0"/>
                <a:cs typeface="Calibri" panose="020F0502020204030204" pitchFamily="34" charset="0"/>
              </a:rPr>
              <a:t>HPCA 2025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39EE4CE6-1FB6-7CD7-5EB3-E2C941CAE304}"/>
              </a:ext>
            </a:extLst>
          </p:cNvPr>
          <p:cNvCxnSpPr>
            <a:cxnSpLocks/>
          </p:cNvCxnSpPr>
          <p:nvPr/>
        </p:nvCxnSpPr>
        <p:spPr>
          <a:xfrm>
            <a:off x="5494421" y="3508147"/>
            <a:ext cx="66975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2F0F97-1570-58F3-32CE-E8558E8D1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647" y="5694790"/>
            <a:ext cx="1002033" cy="108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971AD-9AB7-2D95-C96B-4615C8E12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CD89E-F35A-9D58-AA4D-963F39C6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20" y="237522"/>
            <a:ext cx="11264638" cy="675731"/>
          </a:xfrm>
        </p:spPr>
        <p:txBody>
          <a:bodyPr/>
          <a:lstStyle/>
          <a:p>
            <a:r>
              <a:rPr lang="en-KR" dirty="0"/>
              <a:t>Overview of </a:t>
            </a:r>
            <a:r>
              <a:rPr lang="en-US" dirty="0"/>
              <a:t>Piccolo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DC7FC-3EF4-0C39-F333-32F3922D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10</a:t>
            </a:fld>
            <a:endParaRPr lang="ko-KR" altLang="en-US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9178C12-FF80-BB6E-0CBD-E98271D7075A}"/>
              </a:ext>
            </a:extLst>
          </p:cNvPr>
          <p:cNvGrpSpPr/>
          <p:nvPr/>
        </p:nvGrpSpPr>
        <p:grpSpPr>
          <a:xfrm>
            <a:off x="1116983" y="3007174"/>
            <a:ext cx="3831582" cy="3629275"/>
            <a:chOff x="1116983" y="3007174"/>
            <a:chExt cx="3831582" cy="3629275"/>
          </a:xfrm>
        </p:grpSpPr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66789921-C06C-76BE-D07E-2EF4CFB3592C}"/>
                </a:ext>
              </a:extLst>
            </p:cNvPr>
            <p:cNvSpPr/>
            <p:nvPr/>
          </p:nvSpPr>
          <p:spPr>
            <a:xfrm>
              <a:off x="1116983" y="3303418"/>
              <a:ext cx="3831582" cy="33330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18947796-D832-ABDD-276E-43D5BF264F47}"/>
                </a:ext>
              </a:extLst>
            </p:cNvPr>
            <p:cNvGrpSpPr/>
            <p:nvPr/>
          </p:nvGrpSpPr>
          <p:grpSpPr>
            <a:xfrm>
              <a:off x="1245514" y="3452789"/>
              <a:ext cx="1394589" cy="1796344"/>
              <a:chOff x="1807677" y="3504253"/>
              <a:chExt cx="999023" cy="1286822"/>
            </a:xfrm>
          </p:grpSpPr>
          <p:sp>
            <p:nvSpPr>
              <p:cNvPr id="202" name="직사각형 201">
                <a:extLst>
                  <a:ext uri="{FF2B5EF4-FFF2-40B4-BE49-F238E27FC236}">
                    <a16:creationId xmlns:a16="http://schemas.microsoft.com/office/drawing/2014/main" id="{4C4EE44B-B47A-428C-11E5-90619224ECE5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3" name="직사각형 202">
                <a:extLst>
                  <a:ext uri="{FF2B5EF4-FFF2-40B4-BE49-F238E27FC236}">
                    <a16:creationId xmlns:a16="http://schemas.microsoft.com/office/drawing/2014/main" id="{9AF36A65-CFF8-BA2E-EC4B-EA4F794AEA67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4" name="직사각형 203">
                <a:extLst>
                  <a:ext uri="{FF2B5EF4-FFF2-40B4-BE49-F238E27FC236}">
                    <a16:creationId xmlns:a16="http://schemas.microsoft.com/office/drawing/2014/main" id="{8874439E-A9EC-8E4F-1E4B-3C4A893B2C3D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137" name="그룹 136">
              <a:extLst>
                <a:ext uri="{FF2B5EF4-FFF2-40B4-BE49-F238E27FC236}">
                  <a16:creationId xmlns:a16="http://schemas.microsoft.com/office/drawing/2014/main" id="{F51D6201-0426-71B3-83DE-D991D43EBC51}"/>
                </a:ext>
              </a:extLst>
            </p:cNvPr>
            <p:cNvGrpSpPr/>
            <p:nvPr/>
          </p:nvGrpSpPr>
          <p:grpSpPr>
            <a:xfrm>
              <a:off x="1245514" y="5442483"/>
              <a:ext cx="1394588" cy="1087541"/>
              <a:chOff x="1807677" y="4929583"/>
              <a:chExt cx="999022" cy="779067"/>
            </a:xfrm>
          </p:grpSpPr>
          <p:sp>
            <p:nvSpPr>
              <p:cNvPr id="194" name="직사각형 193">
                <a:extLst>
                  <a:ext uri="{FF2B5EF4-FFF2-40B4-BE49-F238E27FC236}">
                    <a16:creationId xmlns:a16="http://schemas.microsoft.com/office/drawing/2014/main" id="{5A20C4FB-0F2F-EF40-991D-520FE4621484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5" name="직사각형 194">
                <a:extLst>
                  <a:ext uri="{FF2B5EF4-FFF2-40B4-BE49-F238E27FC236}">
                    <a16:creationId xmlns:a16="http://schemas.microsoft.com/office/drawing/2014/main" id="{730E226A-22D7-0AC2-D3DF-B227BF77A80F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6" name="직사각형 195">
                <a:extLst>
                  <a:ext uri="{FF2B5EF4-FFF2-40B4-BE49-F238E27FC236}">
                    <a16:creationId xmlns:a16="http://schemas.microsoft.com/office/drawing/2014/main" id="{2190B406-E2C4-D5CF-3647-4A487DCCEAC9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197" name="그룹 196">
                <a:extLst>
                  <a:ext uri="{FF2B5EF4-FFF2-40B4-BE49-F238E27FC236}">
                    <a16:creationId xmlns:a16="http://schemas.microsoft.com/office/drawing/2014/main" id="{56E0EC94-1D42-427B-75AB-91D43EFCF8FC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198" name="직사각형 197">
                  <a:extLst>
                    <a:ext uri="{FF2B5EF4-FFF2-40B4-BE49-F238E27FC236}">
                      <a16:creationId xmlns:a16="http://schemas.microsoft.com/office/drawing/2014/main" id="{E762204A-AFCB-E303-57C9-D8738E80FC14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99" name="직사각형 198">
                  <a:extLst>
                    <a:ext uri="{FF2B5EF4-FFF2-40B4-BE49-F238E27FC236}">
                      <a16:creationId xmlns:a16="http://schemas.microsoft.com/office/drawing/2014/main" id="{C1D1333F-2DA5-FDE2-3409-4EC76D7B0BD5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00" name="직사각형 199">
                  <a:extLst>
                    <a:ext uri="{FF2B5EF4-FFF2-40B4-BE49-F238E27FC236}">
                      <a16:creationId xmlns:a16="http://schemas.microsoft.com/office/drawing/2014/main" id="{271CF8F9-AFB6-1A2B-4DA4-828E83F11FCE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201" name="직사각형 200">
                  <a:extLst>
                    <a:ext uri="{FF2B5EF4-FFF2-40B4-BE49-F238E27FC236}">
                      <a16:creationId xmlns:a16="http://schemas.microsoft.com/office/drawing/2014/main" id="{621EFDF5-0BB0-4B3E-5520-5D5B06957928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</p:grp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BFC261A9-3D30-D63A-A454-C061B027C8D2}"/>
                </a:ext>
              </a:extLst>
            </p:cNvPr>
            <p:cNvSpPr/>
            <p:nvPr/>
          </p:nvSpPr>
          <p:spPr>
            <a:xfrm>
              <a:off x="2733182" y="3452789"/>
              <a:ext cx="2096405" cy="1796344"/>
            </a:xfrm>
            <a:prstGeom prst="rect">
              <a:avLst/>
            </a:prstGeom>
            <a:solidFill>
              <a:srgbClr val="E2F0D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39" name="직사각형 138">
              <a:extLst>
                <a:ext uri="{FF2B5EF4-FFF2-40B4-BE49-F238E27FC236}">
                  <a16:creationId xmlns:a16="http://schemas.microsoft.com/office/drawing/2014/main" id="{0FDB283F-B6F1-C9CF-2B3F-0E4E2C6691C4}"/>
                </a:ext>
              </a:extLst>
            </p:cNvPr>
            <p:cNvSpPr/>
            <p:nvPr/>
          </p:nvSpPr>
          <p:spPr>
            <a:xfrm>
              <a:off x="3403972" y="5446915"/>
              <a:ext cx="1425616" cy="10831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40" name="그룹 139">
              <a:extLst>
                <a:ext uri="{FF2B5EF4-FFF2-40B4-BE49-F238E27FC236}">
                  <a16:creationId xmlns:a16="http://schemas.microsoft.com/office/drawing/2014/main" id="{F3DA221A-46AE-88C2-15EC-1D30495FE72C}"/>
                </a:ext>
              </a:extLst>
            </p:cNvPr>
            <p:cNvGrpSpPr/>
            <p:nvPr/>
          </p:nvGrpSpPr>
          <p:grpSpPr>
            <a:xfrm>
              <a:off x="3508757" y="5577530"/>
              <a:ext cx="1216047" cy="832824"/>
              <a:chOff x="3429150" y="5026325"/>
              <a:chExt cx="871123" cy="596599"/>
            </a:xfrm>
          </p:grpSpPr>
          <p:sp>
            <p:nvSpPr>
              <p:cNvPr id="189" name="직사각형 188">
                <a:extLst>
                  <a:ext uri="{FF2B5EF4-FFF2-40B4-BE49-F238E27FC236}">
                    <a16:creationId xmlns:a16="http://schemas.microsoft.com/office/drawing/2014/main" id="{ABE60B62-1FAB-C8E4-1BF2-0763150AAC5F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0" name="직사각형 189">
                <a:extLst>
                  <a:ext uri="{FF2B5EF4-FFF2-40B4-BE49-F238E27FC236}">
                    <a16:creationId xmlns:a16="http://schemas.microsoft.com/office/drawing/2014/main" id="{F852CEC4-8FF7-45B0-8660-A20579597B7E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1" name="직사각형 190">
                <a:extLst>
                  <a:ext uri="{FF2B5EF4-FFF2-40B4-BE49-F238E27FC236}">
                    <a16:creationId xmlns:a16="http://schemas.microsoft.com/office/drawing/2014/main" id="{3E4359E6-8BB0-167A-5E12-7103880268B3}"/>
                  </a:ext>
                </a:extLst>
              </p:cNvPr>
              <p:cNvSpPr/>
              <p:nvPr/>
            </p:nvSpPr>
            <p:spPr>
              <a:xfrm>
                <a:off x="3525134" y="5401567"/>
                <a:ext cx="679155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141" name="그룹 140">
              <a:extLst>
                <a:ext uri="{FF2B5EF4-FFF2-40B4-BE49-F238E27FC236}">
                  <a16:creationId xmlns:a16="http://schemas.microsoft.com/office/drawing/2014/main" id="{E8BBB621-BA7F-2144-5B80-E5B51F565635}"/>
                </a:ext>
              </a:extLst>
            </p:cNvPr>
            <p:cNvGrpSpPr/>
            <p:nvPr/>
          </p:nvGrpSpPr>
          <p:grpSpPr>
            <a:xfrm>
              <a:off x="2733180" y="5442902"/>
              <a:ext cx="582153" cy="1083109"/>
              <a:chOff x="2873375" y="4929883"/>
              <a:chExt cx="417029" cy="775892"/>
            </a:xfrm>
          </p:grpSpPr>
          <p:sp>
            <p:nvSpPr>
              <p:cNvPr id="181" name="직사각형 180">
                <a:extLst>
                  <a:ext uri="{FF2B5EF4-FFF2-40B4-BE49-F238E27FC236}">
                    <a16:creationId xmlns:a16="http://schemas.microsoft.com/office/drawing/2014/main" id="{AB6DF6A3-768A-9688-A1E5-7AD211244485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182" name="그룹 181">
                <a:extLst>
                  <a:ext uri="{FF2B5EF4-FFF2-40B4-BE49-F238E27FC236}">
                    <a16:creationId xmlns:a16="http://schemas.microsoft.com/office/drawing/2014/main" id="{5616D854-0C91-1B60-8300-8CE4B1CF3CE1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183" name="직선 연결선 182">
                  <a:extLst>
                    <a:ext uri="{FF2B5EF4-FFF2-40B4-BE49-F238E27FC236}">
                      <a16:creationId xmlns:a16="http://schemas.microsoft.com/office/drawing/2014/main" id="{F9FE75F3-DF88-6470-6657-E5B5F47EB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직선 연결선 183">
                  <a:extLst>
                    <a:ext uri="{FF2B5EF4-FFF2-40B4-BE49-F238E27FC236}">
                      <a16:creationId xmlns:a16="http://schemas.microsoft.com/office/drawing/2014/main" id="{047338FA-B6BA-DF80-A451-AD3D1EFD94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직선 연결선 184">
                  <a:extLst>
                    <a:ext uri="{FF2B5EF4-FFF2-40B4-BE49-F238E27FC236}">
                      <a16:creationId xmlns:a16="http://schemas.microsoft.com/office/drawing/2014/main" id="{87C25B53-AFB8-88A3-FC92-D7F8C92B1A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직선 연결선 185">
                  <a:extLst>
                    <a:ext uri="{FF2B5EF4-FFF2-40B4-BE49-F238E27FC236}">
                      <a16:creationId xmlns:a16="http://schemas.microsoft.com/office/drawing/2014/main" id="{8BAD870D-819F-3602-6CCD-14FE35805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직선 연결선 186">
                  <a:extLst>
                    <a:ext uri="{FF2B5EF4-FFF2-40B4-BE49-F238E27FC236}">
                      <a16:creationId xmlns:a16="http://schemas.microsoft.com/office/drawing/2014/main" id="{627B2D31-3D55-95B7-9075-8022F9F82D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직선 연결선 187">
                  <a:extLst>
                    <a:ext uri="{FF2B5EF4-FFF2-40B4-BE49-F238E27FC236}">
                      <a16:creationId xmlns:a16="http://schemas.microsoft.com/office/drawing/2014/main" id="{94040027-A7F8-7D21-9EB0-A0D1946BB4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45D86305-AAEA-AAD8-DBD5-F191D4C044A5}"/>
                </a:ext>
              </a:extLst>
            </p:cNvPr>
            <p:cNvGrpSpPr/>
            <p:nvPr/>
          </p:nvGrpSpPr>
          <p:grpSpPr>
            <a:xfrm>
              <a:off x="2254882" y="3007174"/>
              <a:ext cx="1495798" cy="451074"/>
              <a:chOff x="2366153" y="2018111"/>
              <a:chExt cx="1071525" cy="323130"/>
            </a:xfrm>
          </p:grpSpPr>
          <p:sp>
            <p:nvSpPr>
              <p:cNvPr id="179" name="직사각형 178">
                <a:extLst>
                  <a:ext uri="{FF2B5EF4-FFF2-40B4-BE49-F238E27FC236}">
                    <a16:creationId xmlns:a16="http://schemas.microsoft.com/office/drawing/2014/main" id="{DAFB3B79-A681-6515-E1E3-B36A54D97814}"/>
                  </a:ext>
                </a:extLst>
              </p:cNvPr>
              <p:cNvSpPr/>
              <p:nvPr/>
            </p:nvSpPr>
            <p:spPr>
              <a:xfrm>
                <a:off x="2437037" y="2032421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80" name="Content Placeholder 2">
                <a:extLst>
                  <a:ext uri="{FF2B5EF4-FFF2-40B4-BE49-F238E27FC236}">
                    <a16:creationId xmlns:a16="http://schemas.microsoft.com/office/drawing/2014/main" id="{8730F37A-BFD0-7712-6EE6-526B9CAE70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43" name="그룹 142">
              <a:extLst>
                <a:ext uri="{FF2B5EF4-FFF2-40B4-BE49-F238E27FC236}">
                  <a16:creationId xmlns:a16="http://schemas.microsoft.com/office/drawing/2014/main" id="{292A1012-4F45-33DA-F02D-53386EA120F6}"/>
                </a:ext>
              </a:extLst>
            </p:cNvPr>
            <p:cNvGrpSpPr/>
            <p:nvPr/>
          </p:nvGrpSpPr>
          <p:grpSpPr>
            <a:xfrm>
              <a:off x="1191075" y="3279121"/>
              <a:ext cx="1495798" cy="275745"/>
              <a:chOff x="2366152" y="2072840"/>
              <a:chExt cx="1071525" cy="197532"/>
            </a:xfrm>
          </p:grpSpPr>
          <p:sp>
            <p:nvSpPr>
              <p:cNvPr id="177" name="직사각형 176">
                <a:extLst>
                  <a:ext uri="{FF2B5EF4-FFF2-40B4-BE49-F238E27FC236}">
                    <a16:creationId xmlns:a16="http://schemas.microsoft.com/office/drawing/2014/main" id="{47EBE3B2-B405-9F38-B8CD-956FE10BEDC7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78" name="Content Placeholder 2">
                <a:extLst>
                  <a:ext uri="{FF2B5EF4-FFF2-40B4-BE49-F238E27FC236}">
                    <a16:creationId xmlns:a16="http://schemas.microsoft.com/office/drawing/2014/main" id="{B7CB194F-6584-423C-CB3F-278B5E3C5A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44" name="그룹 143">
              <a:extLst>
                <a:ext uri="{FF2B5EF4-FFF2-40B4-BE49-F238E27FC236}">
                  <a16:creationId xmlns:a16="http://schemas.microsoft.com/office/drawing/2014/main" id="{5FF7905B-2E18-65FB-5863-A0A84010A1D3}"/>
                </a:ext>
              </a:extLst>
            </p:cNvPr>
            <p:cNvGrpSpPr/>
            <p:nvPr/>
          </p:nvGrpSpPr>
          <p:grpSpPr>
            <a:xfrm>
              <a:off x="1191075" y="5249654"/>
              <a:ext cx="1495798" cy="275745"/>
              <a:chOff x="2366152" y="2072840"/>
              <a:chExt cx="1071525" cy="197532"/>
            </a:xfrm>
          </p:grpSpPr>
          <p:sp>
            <p:nvSpPr>
              <p:cNvPr id="175" name="직사각형 174">
                <a:extLst>
                  <a:ext uri="{FF2B5EF4-FFF2-40B4-BE49-F238E27FC236}">
                    <a16:creationId xmlns:a16="http://schemas.microsoft.com/office/drawing/2014/main" id="{E011A72F-0194-51A5-DB69-91AB4B6A3CA6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76" name="Content Placeholder 2">
                <a:extLst>
                  <a:ext uri="{FF2B5EF4-FFF2-40B4-BE49-F238E27FC236}">
                    <a16:creationId xmlns:a16="http://schemas.microsoft.com/office/drawing/2014/main" id="{8F15AC50-709E-FDBF-6850-EEDDF06087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31B367FD-BCE1-8D44-4227-76DF34593255}"/>
                </a:ext>
              </a:extLst>
            </p:cNvPr>
            <p:cNvGrpSpPr/>
            <p:nvPr/>
          </p:nvGrpSpPr>
          <p:grpSpPr>
            <a:xfrm>
              <a:off x="3384047" y="5249654"/>
              <a:ext cx="1495798" cy="275745"/>
              <a:chOff x="2366152" y="2072840"/>
              <a:chExt cx="1071525" cy="197532"/>
            </a:xfrm>
          </p:grpSpPr>
          <p:sp>
            <p:nvSpPr>
              <p:cNvPr id="173" name="직사각형 172">
                <a:extLst>
                  <a:ext uri="{FF2B5EF4-FFF2-40B4-BE49-F238E27FC236}">
                    <a16:creationId xmlns:a16="http://schemas.microsoft.com/office/drawing/2014/main" id="{E075B1B7-81B3-2853-CB6B-022BFBD1A8DA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74" name="Content Placeholder 2">
                <a:extLst>
                  <a:ext uri="{FF2B5EF4-FFF2-40B4-BE49-F238E27FC236}">
                    <a16:creationId xmlns:a16="http://schemas.microsoft.com/office/drawing/2014/main" id="{22A799A2-0F57-F267-FC42-7915BE6785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29168FC2-346C-2976-D05F-4820DE655F5A}"/>
                </a:ext>
              </a:extLst>
            </p:cNvPr>
            <p:cNvGrpSpPr/>
            <p:nvPr/>
          </p:nvGrpSpPr>
          <p:grpSpPr>
            <a:xfrm>
              <a:off x="1458629" y="3676197"/>
              <a:ext cx="968360" cy="547877"/>
              <a:chOff x="1945501" y="3657812"/>
              <a:chExt cx="693691" cy="392475"/>
            </a:xfrm>
          </p:grpSpPr>
          <p:sp>
            <p:nvSpPr>
              <p:cNvPr id="169" name="Content Placeholder 2">
                <a:extLst>
                  <a:ext uri="{FF2B5EF4-FFF2-40B4-BE49-F238E27FC236}">
                    <a16:creationId xmlns:a16="http://schemas.microsoft.com/office/drawing/2014/main" id="{8488C973-5DF1-2BB5-767D-4301D941DC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70" name="Content Placeholder 2">
                <a:extLst>
                  <a:ext uri="{FF2B5EF4-FFF2-40B4-BE49-F238E27FC236}">
                    <a16:creationId xmlns:a16="http://schemas.microsoft.com/office/drawing/2014/main" id="{0F31F891-4D65-2C95-0DDC-FF5BBAE41C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41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149" name="그룹 148">
              <a:extLst>
                <a:ext uri="{FF2B5EF4-FFF2-40B4-BE49-F238E27FC236}">
                  <a16:creationId xmlns:a16="http://schemas.microsoft.com/office/drawing/2014/main" id="{80E9B3DF-7FDB-2377-2905-70A6107AB4F6}"/>
                </a:ext>
              </a:extLst>
            </p:cNvPr>
            <p:cNvGrpSpPr/>
            <p:nvPr/>
          </p:nvGrpSpPr>
          <p:grpSpPr>
            <a:xfrm>
              <a:off x="1458629" y="4539279"/>
              <a:ext cx="968360" cy="547871"/>
              <a:chOff x="1945501" y="3657812"/>
              <a:chExt cx="693691" cy="392471"/>
            </a:xfrm>
          </p:grpSpPr>
          <p:sp>
            <p:nvSpPr>
              <p:cNvPr id="166" name="Content Placeholder 2">
                <a:extLst>
                  <a:ext uri="{FF2B5EF4-FFF2-40B4-BE49-F238E27FC236}">
                    <a16:creationId xmlns:a16="http://schemas.microsoft.com/office/drawing/2014/main" id="{EA41EF02-6DB8-AA38-F2F0-0FD71A55C6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168" name="Content Placeholder 2">
                <a:extLst>
                  <a:ext uri="{FF2B5EF4-FFF2-40B4-BE49-F238E27FC236}">
                    <a16:creationId xmlns:a16="http://schemas.microsoft.com/office/drawing/2014/main" id="{BA0BD077-AF9B-2536-1EDD-91993341F9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3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50" name="Content Placeholder 2">
              <a:extLst>
                <a:ext uri="{FF2B5EF4-FFF2-40B4-BE49-F238E27FC236}">
                  <a16:creationId xmlns:a16="http://schemas.microsoft.com/office/drawing/2014/main" id="{B9684383-928B-501F-681A-7BFD8BBCED70}"/>
                </a:ext>
              </a:extLst>
            </p:cNvPr>
            <p:cNvSpPr txBox="1">
              <a:spLocks/>
            </p:cNvSpPr>
            <p:nvPr/>
          </p:nvSpPr>
          <p:spPr>
            <a:xfrm>
              <a:off x="1456859" y="5557424"/>
              <a:ext cx="968360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D4D2CA8C-BEEB-F145-E52A-9F6F6A5F226A}"/>
                </a:ext>
              </a:extLst>
            </p:cNvPr>
            <p:cNvSpPr txBox="1">
              <a:spLocks/>
            </p:cNvSpPr>
            <p:nvPr/>
          </p:nvSpPr>
          <p:spPr>
            <a:xfrm>
              <a:off x="1419996" y="6090264"/>
              <a:ext cx="319634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52" name="Content Placeholder 2">
              <a:extLst>
                <a:ext uri="{FF2B5EF4-FFF2-40B4-BE49-F238E27FC236}">
                  <a16:creationId xmlns:a16="http://schemas.microsoft.com/office/drawing/2014/main" id="{3A3E3E0A-5F0E-009F-B8F7-EAEAFA165FCF}"/>
                </a:ext>
              </a:extLst>
            </p:cNvPr>
            <p:cNvSpPr txBox="1">
              <a:spLocks/>
            </p:cNvSpPr>
            <p:nvPr/>
          </p:nvSpPr>
          <p:spPr>
            <a:xfrm>
              <a:off x="1662530" y="6090264"/>
              <a:ext cx="319634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55" name="Content Placeholder 2">
              <a:extLst>
                <a:ext uri="{FF2B5EF4-FFF2-40B4-BE49-F238E27FC236}">
                  <a16:creationId xmlns:a16="http://schemas.microsoft.com/office/drawing/2014/main" id="{3A72ADFA-1223-158A-65EA-22A4BF382564}"/>
                </a:ext>
              </a:extLst>
            </p:cNvPr>
            <p:cNvSpPr txBox="1">
              <a:spLocks/>
            </p:cNvSpPr>
            <p:nvPr/>
          </p:nvSpPr>
          <p:spPr>
            <a:xfrm>
              <a:off x="1902261" y="6090264"/>
              <a:ext cx="319634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B5D3C2EA-D793-133B-9C02-9A3847EF745D}"/>
                </a:ext>
              </a:extLst>
            </p:cNvPr>
            <p:cNvSpPr txBox="1">
              <a:spLocks/>
            </p:cNvSpPr>
            <p:nvPr/>
          </p:nvSpPr>
          <p:spPr>
            <a:xfrm>
              <a:off x="2133974" y="6090264"/>
              <a:ext cx="319634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690D7FBE-6D12-A87E-0506-9FAD8F6A363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716237" y="5773329"/>
              <a:ext cx="319634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FFE17AB9-3BB8-9693-DCAB-CC84A814127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627628" y="5822904"/>
              <a:ext cx="319634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9C3EA696-E7FD-9DCD-69D5-4BFD8F36B602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944626" y="5822904"/>
              <a:ext cx="319634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2D5E402F-09D2-CD7A-967B-FFB02E336F8D}"/>
                </a:ext>
              </a:extLst>
            </p:cNvPr>
            <p:cNvSpPr txBox="1">
              <a:spLocks/>
            </p:cNvSpPr>
            <p:nvPr/>
          </p:nvSpPr>
          <p:spPr>
            <a:xfrm>
              <a:off x="3625396" y="5567489"/>
              <a:ext cx="968360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BEB5652-B8C3-1B49-FF6E-75A38B3DF1DC}"/>
                </a:ext>
              </a:extLst>
            </p:cNvPr>
            <p:cNvSpPr txBox="1">
              <a:spLocks/>
            </p:cNvSpPr>
            <p:nvPr/>
          </p:nvSpPr>
          <p:spPr>
            <a:xfrm>
              <a:off x="3634881" y="6091822"/>
              <a:ext cx="968360" cy="3003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64" name="직선 화살표 연결선 163">
              <a:extLst>
                <a:ext uri="{FF2B5EF4-FFF2-40B4-BE49-F238E27FC236}">
                  <a16:creationId xmlns:a16="http://schemas.microsoft.com/office/drawing/2014/main" id="{2467FC39-701A-DC10-46D4-D81C41448749}"/>
                </a:ext>
              </a:extLst>
            </p:cNvPr>
            <p:cNvCxnSpPr>
              <a:cxnSpLocks/>
              <a:stCxn id="203" idx="2"/>
              <a:endCxn id="166" idx="0"/>
            </p:cNvCxnSpPr>
            <p:nvPr/>
          </p:nvCxnSpPr>
          <p:spPr>
            <a:xfrm>
              <a:off x="1942906" y="4274062"/>
              <a:ext cx="1" cy="265219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직선 화살표 연결선 164">
              <a:extLst>
                <a:ext uri="{FF2B5EF4-FFF2-40B4-BE49-F238E27FC236}">
                  <a16:creationId xmlns:a16="http://schemas.microsoft.com/office/drawing/2014/main" id="{334E2E5F-A6B6-322A-331E-415657D5CCED}"/>
                </a:ext>
              </a:extLst>
            </p:cNvPr>
            <p:cNvCxnSpPr>
              <a:cxnSpLocks/>
              <a:stCxn id="204" idx="2"/>
            </p:cNvCxnSpPr>
            <p:nvPr/>
          </p:nvCxnSpPr>
          <p:spPr>
            <a:xfrm flipH="1">
              <a:off x="1938832" y="5139309"/>
              <a:ext cx="3833" cy="211854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5CDF7DAE-17CA-C9E5-E710-51CDD4B79204}"/>
                </a:ext>
              </a:extLst>
            </p:cNvPr>
            <p:cNvSpPr/>
            <p:nvPr/>
          </p:nvSpPr>
          <p:spPr>
            <a:xfrm>
              <a:off x="3182907" y="3357566"/>
              <a:ext cx="1295034" cy="168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" name="Content Placeholder 2">
              <a:extLst>
                <a:ext uri="{FF2B5EF4-FFF2-40B4-BE49-F238E27FC236}">
                  <a16:creationId xmlns:a16="http://schemas.microsoft.com/office/drawing/2014/main" id="{52D96F09-4332-F5CD-247D-E1FDE20BDA91}"/>
                </a:ext>
              </a:extLst>
            </p:cNvPr>
            <p:cNvSpPr txBox="1">
              <a:spLocks/>
            </p:cNvSpPr>
            <p:nvPr/>
          </p:nvSpPr>
          <p:spPr>
            <a:xfrm>
              <a:off x="3082591" y="3263728"/>
              <a:ext cx="1495799" cy="2757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Piccolo-Cache</a:t>
              </a: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F74D8CC1-C726-3F9C-7E71-8337BCC3D7BF}"/>
                </a:ext>
              </a:extLst>
            </p:cNvPr>
            <p:cNvSpPr/>
            <p:nvPr/>
          </p:nvSpPr>
          <p:spPr>
            <a:xfrm>
              <a:off x="2830575" y="3603187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C93A0264-C0E0-9BB3-AFE1-6B8DCFC6055B}"/>
                </a:ext>
              </a:extLst>
            </p:cNvPr>
            <p:cNvSpPr/>
            <p:nvPr/>
          </p:nvSpPr>
          <p:spPr>
            <a:xfrm>
              <a:off x="2949109" y="3603187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38FA23A5-0EB6-3D3D-E1CB-95E9DD5D77B7}"/>
                </a:ext>
              </a:extLst>
            </p:cNvPr>
            <p:cNvSpPr/>
            <p:nvPr/>
          </p:nvSpPr>
          <p:spPr>
            <a:xfrm>
              <a:off x="3068104" y="3603187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8BA2AF1B-D4BE-88E2-075E-5BE55ECD5CDB}"/>
                </a:ext>
              </a:extLst>
            </p:cNvPr>
            <p:cNvSpPr/>
            <p:nvPr/>
          </p:nvSpPr>
          <p:spPr>
            <a:xfrm>
              <a:off x="3187135" y="3603187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3" name="직사각형 212">
              <a:extLst>
                <a:ext uri="{FF2B5EF4-FFF2-40B4-BE49-F238E27FC236}">
                  <a16:creationId xmlns:a16="http://schemas.microsoft.com/office/drawing/2014/main" id="{DDF192EB-0EC2-164D-A38A-39F82F4E40E2}"/>
                </a:ext>
              </a:extLst>
            </p:cNvPr>
            <p:cNvSpPr/>
            <p:nvPr/>
          </p:nvSpPr>
          <p:spPr>
            <a:xfrm>
              <a:off x="3305252" y="3604782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4" name="직사각형 213">
              <a:extLst>
                <a:ext uri="{FF2B5EF4-FFF2-40B4-BE49-F238E27FC236}">
                  <a16:creationId xmlns:a16="http://schemas.microsoft.com/office/drawing/2014/main" id="{55209293-31D9-445E-345A-10E806A1C088}"/>
                </a:ext>
              </a:extLst>
            </p:cNvPr>
            <p:cNvSpPr/>
            <p:nvPr/>
          </p:nvSpPr>
          <p:spPr>
            <a:xfrm>
              <a:off x="3423786" y="3604782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5" name="직사각형 214">
              <a:extLst>
                <a:ext uri="{FF2B5EF4-FFF2-40B4-BE49-F238E27FC236}">
                  <a16:creationId xmlns:a16="http://schemas.microsoft.com/office/drawing/2014/main" id="{5366AC6B-B3A4-6841-E3E4-3A991B2A65D7}"/>
                </a:ext>
              </a:extLst>
            </p:cNvPr>
            <p:cNvSpPr/>
            <p:nvPr/>
          </p:nvSpPr>
          <p:spPr>
            <a:xfrm>
              <a:off x="3542781" y="3604782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6" name="직사각형 215">
              <a:extLst>
                <a:ext uri="{FF2B5EF4-FFF2-40B4-BE49-F238E27FC236}">
                  <a16:creationId xmlns:a16="http://schemas.microsoft.com/office/drawing/2014/main" id="{18314C75-ED9F-EF1C-86C1-E44CDDD071FC}"/>
                </a:ext>
              </a:extLst>
            </p:cNvPr>
            <p:cNvSpPr/>
            <p:nvPr/>
          </p:nvSpPr>
          <p:spPr>
            <a:xfrm>
              <a:off x="3661812" y="3604782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17" name="그룹 216">
              <a:extLst>
                <a:ext uri="{FF2B5EF4-FFF2-40B4-BE49-F238E27FC236}">
                  <a16:creationId xmlns:a16="http://schemas.microsoft.com/office/drawing/2014/main" id="{8AB60B51-420F-1EA8-856D-6FE97E56E8F0}"/>
                </a:ext>
              </a:extLst>
            </p:cNvPr>
            <p:cNvGrpSpPr/>
            <p:nvPr/>
          </p:nvGrpSpPr>
          <p:grpSpPr>
            <a:xfrm>
              <a:off x="3780946" y="3603187"/>
              <a:ext cx="950429" cy="308703"/>
              <a:chOff x="3780946" y="3603187"/>
              <a:chExt cx="950429" cy="308703"/>
            </a:xfrm>
            <a:solidFill>
              <a:schemeClr val="bg2">
                <a:lumMod val="90000"/>
              </a:schemeClr>
            </a:solidFill>
          </p:grpSpPr>
          <p:sp>
            <p:nvSpPr>
              <p:cNvPr id="218" name="직사각형 217">
                <a:extLst>
                  <a:ext uri="{FF2B5EF4-FFF2-40B4-BE49-F238E27FC236}">
                    <a16:creationId xmlns:a16="http://schemas.microsoft.com/office/drawing/2014/main" id="{DD04F2F5-35BC-09E0-7CB9-72B13D471195}"/>
                  </a:ext>
                </a:extLst>
              </p:cNvPr>
              <p:cNvSpPr/>
              <p:nvPr/>
            </p:nvSpPr>
            <p:spPr>
              <a:xfrm>
                <a:off x="3780946" y="3603187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9" name="직사각형 218">
                <a:extLst>
                  <a:ext uri="{FF2B5EF4-FFF2-40B4-BE49-F238E27FC236}">
                    <a16:creationId xmlns:a16="http://schemas.microsoft.com/office/drawing/2014/main" id="{C400526C-0B23-8683-F831-769AD4144E5A}"/>
                  </a:ext>
                </a:extLst>
              </p:cNvPr>
              <p:cNvSpPr/>
              <p:nvPr/>
            </p:nvSpPr>
            <p:spPr>
              <a:xfrm>
                <a:off x="3899480" y="3603187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0" name="직사각형 219">
                <a:extLst>
                  <a:ext uri="{FF2B5EF4-FFF2-40B4-BE49-F238E27FC236}">
                    <a16:creationId xmlns:a16="http://schemas.microsoft.com/office/drawing/2014/main" id="{AAA86AD8-84D7-96FC-1A4A-39818143EAEB}"/>
                  </a:ext>
                </a:extLst>
              </p:cNvPr>
              <p:cNvSpPr/>
              <p:nvPr/>
            </p:nvSpPr>
            <p:spPr>
              <a:xfrm>
                <a:off x="4018475" y="3603187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1" name="직사각형 220">
                <a:extLst>
                  <a:ext uri="{FF2B5EF4-FFF2-40B4-BE49-F238E27FC236}">
                    <a16:creationId xmlns:a16="http://schemas.microsoft.com/office/drawing/2014/main" id="{F3C173D8-5B29-7CDC-C4E5-41F4405B02D7}"/>
                  </a:ext>
                </a:extLst>
              </p:cNvPr>
              <p:cNvSpPr/>
              <p:nvPr/>
            </p:nvSpPr>
            <p:spPr>
              <a:xfrm>
                <a:off x="4137506" y="3603187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2" name="직사각형 221">
                <a:extLst>
                  <a:ext uri="{FF2B5EF4-FFF2-40B4-BE49-F238E27FC236}">
                    <a16:creationId xmlns:a16="http://schemas.microsoft.com/office/drawing/2014/main" id="{3DCEF8A5-488F-59CB-C177-942D53FF2C3D}"/>
                  </a:ext>
                </a:extLst>
              </p:cNvPr>
              <p:cNvSpPr/>
              <p:nvPr/>
            </p:nvSpPr>
            <p:spPr>
              <a:xfrm>
                <a:off x="4255623" y="3604782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3" name="직사각형 222">
                <a:extLst>
                  <a:ext uri="{FF2B5EF4-FFF2-40B4-BE49-F238E27FC236}">
                    <a16:creationId xmlns:a16="http://schemas.microsoft.com/office/drawing/2014/main" id="{1635B16C-C0D6-5E66-52BA-A03F31F4F52A}"/>
                  </a:ext>
                </a:extLst>
              </p:cNvPr>
              <p:cNvSpPr/>
              <p:nvPr/>
            </p:nvSpPr>
            <p:spPr>
              <a:xfrm>
                <a:off x="4374157" y="3604782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4" name="직사각형 223">
                <a:extLst>
                  <a:ext uri="{FF2B5EF4-FFF2-40B4-BE49-F238E27FC236}">
                    <a16:creationId xmlns:a16="http://schemas.microsoft.com/office/drawing/2014/main" id="{D362A0F9-9DC4-DA95-B1C3-5EE8A7744880}"/>
                  </a:ext>
                </a:extLst>
              </p:cNvPr>
              <p:cNvSpPr/>
              <p:nvPr/>
            </p:nvSpPr>
            <p:spPr>
              <a:xfrm>
                <a:off x="4493152" y="3604782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5" name="직사각형 224">
                <a:extLst>
                  <a:ext uri="{FF2B5EF4-FFF2-40B4-BE49-F238E27FC236}">
                    <a16:creationId xmlns:a16="http://schemas.microsoft.com/office/drawing/2014/main" id="{EFBB43E6-84D7-CFEC-FE98-7091CB4EEE4D}"/>
                  </a:ext>
                </a:extLst>
              </p:cNvPr>
              <p:cNvSpPr/>
              <p:nvPr/>
            </p:nvSpPr>
            <p:spPr>
              <a:xfrm>
                <a:off x="4612183" y="3604782"/>
                <a:ext cx="119192" cy="307108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6" name="직사각형 225">
              <a:extLst>
                <a:ext uri="{FF2B5EF4-FFF2-40B4-BE49-F238E27FC236}">
                  <a16:creationId xmlns:a16="http://schemas.microsoft.com/office/drawing/2014/main" id="{82CFFEDF-FED7-A89D-33E6-043B606B5A61}"/>
                </a:ext>
              </a:extLst>
            </p:cNvPr>
            <p:cNvSpPr/>
            <p:nvPr/>
          </p:nvSpPr>
          <p:spPr>
            <a:xfrm>
              <a:off x="2832162" y="390990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7" name="직사각형 226">
              <a:extLst>
                <a:ext uri="{FF2B5EF4-FFF2-40B4-BE49-F238E27FC236}">
                  <a16:creationId xmlns:a16="http://schemas.microsoft.com/office/drawing/2014/main" id="{15443825-8BF4-A3F8-77F2-6E390239AA8E}"/>
                </a:ext>
              </a:extLst>
            </p:cNvPr>
            <p:cNvSpPr/>
            <p:nvPr/>
          </p:nvSpPr>
          <p:spPr>
            <a:xfrm>
              <a:off x="2950696" y="390990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8" name="직사각형 227">
              <a:extLst>
                <a:ext uri="{FF2B5EF4-FFF2-40B4-BE49-F238E27FC236}">
                  <a16:creationId xmlns:a16="http://schemas.microsoft.com/office/drawing/2014/main" id="{381A552E-1300-1338-66A2-442E85EAC9CA}"/>
                </a:ext>
              </a:extLst>
            </p:cNvPr>
            <p:cNvSpPr/>
            <p:nvPr/>
          </p:nvSpPr>
          <p:spPr>
            <a:xfrm>
              <a:off x="3069691" y="390990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9" name="직사각형 228">
              <a:extLst>
                <a:ext uri="{FF2B5EF4-FFF2-40B4-BE49-F238E27FC236}">
                  <a16:creationId xmlns:a16="http://schemas.microsoft.com/office/drawing/2014/main" id="{037D502D-B7BB-574A-78F7-4278502A2353}"/>
                </a:ext>
              </a:extLst>
            </p:cNvPr>
            <p:cNvSpPr/>
            <p:nvPr/>
          </p:nvSpPr>
          <p:spPr>
            <a:xfrm>
              <a:off x="3188722" y="390990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0" name="직사각형 229">
              <a:extLst>
                <a:ext uri="{FF2B5EF4-FFF2-40B4-BE49-F238E27FC236}">
                  <a16:creationId xmlns:a16="http://schemas.microsoft.com/office/drawing/2014/main" id="{6C3C7048-A9D0-28E1-486A-5B0F40A45DD0}"/>
                </a:ext>
              </a:extLst>
            </p:cNvPr>
            <p:cNvSpPr/>
            <p:nvPr/>
          </p:nvSpPr>
          <p:spPr>
            <a:xfrm>
              <a:off x="3306839" y="3911496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1" name="직사각형 230">
              <a:extLst>
                <a:ext uri="{FF2B5EF4-FFF2-40B4-BE49-F238E27FC236}">
                  <a16:creationId xmlns:a16="http://schemas.microsoft.com/office/drawing/2014/main" id="{46B7282A-4008-6F4B-8944-7DDB78D46229}"/>
                </a:ext>
              </a:extLst>
            </p:cNvPr>
            <p:cNvSpPr/>
            <p:nvPr/>
          </p:nvSpPr>
          <p:spPr>
            <a:xfrm>
              <a:off x="3425373" y="3911496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2" name="직사각형 231">
              <a:extLst>
                <a:ext uri="{FF2B5EF4-FFF2-40B4-BE49-F238E27FC236}">
                  <a16:creationId xmlns:a16="http://schemas.microsoft.com/office/drawing/2014/main" id="{549A0369-280A-71F1-B3BD-980732E643F5}"/>
                </a:ext>
              </a:extLst>
            </p:cNvPr>
            <p:cNvSpPr/>
            <p:nvPr/>
          </p:nvSpPr>
          <p:spPr>
            <a:xfrm>
              <a:off x="3544368" y="3911496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3" name="직사각형 232">
              <a:extLst>
                <a:ext uri="{FF2B5EF4-FFF2-40B4-BE49-F238E27FC236}">
                  <a16:creationId xmlns:a16="http://schemas.microsoft.com/office/drawing/2014/main" id="{DDED26E5-5E52-4825-D4D7-1623AD6624E6}"/>
                </a:ext>
              </a:extLst>
            </p:cNvPr>
            <p:cNvSpPr/>
            <p:nvPr/>
          </p:nvSpPr>
          <p:spPr>
            <a:xfrm>
              <a:off x="3663399" y="3911496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4" name="직사각형 233">
              <a:extLst>
                <a:ext uri="{FF2B5EF4-FFF2-40B4-BE49-F238E27FC236}">
                  <a16:creationId xmlns:a16="http://schemas.microsoft.com/office/drawing/2014/main" id="{CCABDD35-0EBF-A152-DFEA-5879B323A38E}"/>
                </a:ext>
              </a:extLst>
            </p:cNvPr>
            <p:cNvSpPr/>
            <p:nvPr/>
          </p:nvSpPr>
          <p:spPr>
            <a:xfrm>
              <a:off x="3782533" y="3909901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5" name="직사각형 234">
              <a:extLst>
                <a:ext uri="{FF2B5EF4-FFF2-40B4-BE49-F238E27FC236}">
                  <a16:creationId xmlns:a16="http://schemas.microsoft.com/office/drawing/2014/main" id="{9A3B38A2-25A8-991B-84E3-2E95FBA4F524}"/>
                </a:ext>
              </a:extLst>
            </p:cNvPr>
            <p:cNvSpPr/>
            <p:nvPr/>
          </p:nvSpPr>
          <p:spPr>
            <a:xfrm>
              <a:off x="3903254" y="3909703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6" name="직사각형 235">
              <a:extLst>
                <a:ext uri="{FF2B5EF4-FFF2-40B4-BE49-F238E27FC236}">
                  <a16:creationId xmlns:a16="http://schemas.microsoft.com/office/drawing/2014/main" id="{8E39C9B4-52B2-EE50-8CC9-6A23C4B99CFF}"/>
                </a:ext>
              </a:extLst>
            </p:cNvPr>
            <p:cNvSpPr/>
            <p:nvPr/>
          </p:nvSpPr>
          <p:spPr>
            <a:xfrm>
              <a:off x="4020062" y="3909901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9" name="직사각형 238">
              <a:extLst>
                <a:ext uri="{FF2B5EF4-FFF2-40B4-BE49-F238E27FC236}">
                  <a16:creationId xmlns:a16="http://schemas.microsoft.com/office/drawing/2014/main" id="{DDE92F5A-0C7F-6799-E871-678F041A1C92}"/>
                </a:ext>
              </a:extLst>
            </p:cNvPr>
            <p:cNvSpPr/>
            <p:nvPr/>
          </p:nvSpPr>
          <p:spPr>
            <a:xfrm>
              <a:off x="4139093" y="3909901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8" name="직사각형 257">
              <a:extLst>
                <a:ext uri="{FF2B5EF4-FFF2-40B4-BE49-F238E27FC236}">
                  <a16:creationId xmlns:a16="http://schemas.microsoft.com/office/drawing/2014/main" id="{145899BF-BB7D-7052-0098-A86C6E912280}"/>
                </a:ext>
              </a:extLst>
            </p:cNvPr>
            <p:cNvSpPr/>
            <p:nvPr/>
          </p:nvSpPr>
          <p:spPr>
            <a:xfrm>
              <a:off x="4257210" y="391149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9" name="직사각형 258">
              <a:extLst>
                <a:ext uri="{FF2B5EF4-FFF2-40B4-BE49-F238E27FC236}">
                  <a16:creationId xmlns:a16="http://schemas.microsoft.com/office/drawing/2014/main" id="{5A26579B-8173-5F42-558C-68B7E18CDAF3}"/>
                </a:ext>
              </a:extLst>
            </p:cNvPr>
            <p:cNvSpPr/>
            <p:nvPr/>
          </p:nvSpPr>
          <p:spPr>
            <a:xfrm>
              <a:off x="4375744" y="391149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0" name="직사각형 259">
              <a:extLst>
                <a:ext uri="{FF2B5EF4-FFF2-40B4-BE49-F238E27FC236}">
                  <a16:creationId xmlns:a16="http://schemas.microsoft.com/office/drawing/2014/main" id="{41B71AE1-AE3C-72E8-A91C-5E13964FB1DB}"/>
                </a:ext>
              </a:extLst>
            </p:cNvPr>
            <p:cNvSpPr/>
            <p:nvPr/>
          </p:nvSpPr>
          <p:spPr>
            <a:xfrm>
              <a:off x="4494739" y="391149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1" name="직사각형 260">
              <a:extLst>
                <a:ext uri="{FF2B5EF4-FFF2-40B4-BE49-F238E27FC236}">
                  <a16:creationId xmlns:a16="http://schemas.microsoft.com/office/drawing/2014/main" id="{E0540B0C-CCD6-E585-2A14-364EA0A9EA5B}"/>
                </a:ext>
              </a:extLst>
            </p:cNvPr>
            <p:cNvSpPr/>
            <p:nvPr/>
          </p:nvSpPr>
          <p:spPr>
            <a:xfrm>
              <a:off x="4613770" y="391149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2" name="직사각형 261">
              <a:extLst>
                <a:ext uri="{FF2B5EF4-FFF2-40B4-BE49-F238E27FC236}">
                  <a16:creationId xmlns:a16="http://schemas.microsoft.com/office/drawing/2014/main" id="{B6D256A1-947B-4382-3059-CCDBCC7776C8}"/>
                </a:ext>
              </a:extLst>
            </p:cNvPr>
            <p:cNvSpPr/>
            <p:nvPr/>
          </p:nvSpPr>
          <p:spPr>
            <a:xfrm>
              <a:off x="2833750" y="421661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3" name="직사각형 262">
              <a:extLst>
                <a:ext uri="{FF2B5EF4-FFF2-40B4-BE49-F238E27FC236}">
                  <a16:creationId xmlns:a16="http://schemas.microsoft.com/office/drawing/2014/main" id="{81DF88CE-A2E4-650B-7805-5EC397AB19A3}"/>
                </a:ext>
              </a:extLst>
            </p:cNvPr>
            <p:cNvSpPr/>
            <p:nvPr/>
          </p:nvSpPr>
          <p:spPr>
            <a:xfrm>
              <a:off x="2952284" y="421661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4" name="직사각형 263">
              <a:extLst>
                <a:ext uri="{FF2B5EF4-FFF2-40B4-BE49-F238E27FC236}">
                  <a16:creationId xmlns:a16="http://schemas.microsoft.com/office/drawing/2014/main" id="{409CF8C3-8CAA-9F4F-3CCC-CB73E836EC6E}"/>
                </a:ext>
              </a:extLst>
            </p:cNvPr>
            <p:cNvSpPr/>
            <p:nvPr/>
          </p:nvSpPr>
          <p:spPr>
            <a:xfrm>
              <a:off x="3071279" y="421661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5" name="직사각형 264">
              <a:extLst>
                <a:ext uri="{FF2B5EF4-FFF2-40B4-BE49-F238E27FC236}">
                  <a16:creationId xmlns:a16="http://schemas.microsoft.com/office/drawing/2014/main" id="{585D0466-91BB-EBE8-9346-BA70C8201E37}"/>
                </a:ext>
              </a:extLst>
            </p:cNvPr>
            <p:cNvSpPr/>
            <p:nvPr/>
          </p:nvSpPr>
          <p:spPr>
            <a:xfrm>
              <a:off x="3190310" y="4216611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6" name="직사각형 265">
              <a:extLst>
                <a:ext uri="{FF2B5EF4-FFF2-40B4-BE49-F238E27FC236}">
                  <a16:creationId xmlns:a16="http://schemas.microsoft.com/office/drawing/2014/main" id="{7E56892F-5AAA-86D3-C655-FEF14DC821D9}"/>
                </a:ext>
              </a:extLst>
            </p:cNvPr>
            <p:cNvSpPr/>
            <p:nvPr/>
          </p:nvSpPr>
          <p:spPr>
            <a:xfrm>
              <a:off x="3308427" y="4218206"/>
              <a:ext cx="119192" cy="307108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7" name="직사각형 266">
              <a:extLst>
                <a:ext uri="{FF2B5EF4-FFF2-40B4-BE49-F238E27FC236}">
                  <a16:creationId xmlns:a16="http://schemas.microsoft.com/office/drawing/2014/main" id="{30AC6D60-3A94-E655-C183-32005B54EA64}"/>
                </a:ext>
              </a:extLst>
            </p:cNvPr>
            <p:cNvSpPr/>
            <p:nvPr/>
          </p:nvSpPr>
          <p:spPr>
            <a:xfrm>
              <a:off x="3426961" y="421820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6" name="직사각형 335">
              <a:extLst>
                <a:ext uri="{FF2B5EF4-FFF2-40B4-BE49-F238E27FC236}">
                  <a16:creationId xmlns:a16="http://schemas.microsoft.com/office/drawing/2014/main" id="{6ABA4075-E57B-6813-F267-A1294476860B}"/>
                </a:ext>
              </a:extLst>
            </p:cNvPr>
            <p:cNvSpPr/>
            <p:nvPr/>
          </p:nvSpPr>
          <p:spPr>
            <a:xfrm>
              <a:off x="3545956" y="421820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7" name="직사각형 336">
              <a:extLst>
                <a:ext uri="{FF2B5EF4-FFF2-40B4-BE49-F238E27FC236}">
                  <a16:creationId xmlns:a16="http://schemas.microsoft.com/office/drawing/2014/main" id="{9859F603-E15C-252D-CC80-3252408DE47E}"/>
                </a:ext>
              </a:extLst>
            </p:cNvPr>
            <p:cNvSpPr/>
            <p:nvPr/>
          </p:nvSpPr>
          <p:spPr>
            <a:xfrm>
              <a:off x="3664987" y="421820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9" name="직사각형 338">
              <a:extLst>
                <a:ext uri="{FF2B5EF4-FFF2-40B4-BE49-F238E27FC236}">
                  <a16:creationId xmlns:a16="http://schemas.microsoft.com/office/drawing/2014/main" id="{AF5E8069-F8BD-DA7B-157F-25D7F14897BB}"/>
                </a:ext>
              </a:extLst>
            </p:cNvPr>
            <p:cNvSpPr/>
            <p:nvPr/>
          </p:nvSpPr>
          <p:spPr>
            <a:xfrm>
              <a:off x="3784121" y="4216611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0" name="직사각형 339">
              <a:extLst>
                <a:ext uri="{FF2B5EF4-FFF2-40B4-BE49-F238E27FC236}">
                  <a16:creationId xmlns:a16="http://schemas.microsoft.com/office/drawing/2014/main" id="{4D9FBADE-8572-4849-E188-396F6498E8F2}"/>
                </a:ext>
              </a:extLst>
            </p:cNvPr>
            <p:cNvSpPr/>
            <p:nvPr/>
          </p:nvSpPr>
          <p:spPr>
            <a:xfrm>
              <a:off x="3902655" y="4216611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1" name="직사각형 340">
              <a:extLst>
                <a:ext uri="{FF2B5EF4-FFF2-40B4-BE49-F238E27FC236}">
                  <a16:creationId xmlns:a16="http://schemas.microsoft.com/office/drawing/2014/main" id="{F8A23D8E-1D50-305C-90BB-89B7AED76DD6}"/>
                </a:ext>
              </a:extLst>
            </p:cNvPr>
            <p:cNvSpPr/>
            <p:nvPr/>
          </p:nvSpPr>
          <p:spPr>
            <a:xfrm>
              <a:off x="4021650" y="4216611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2" name="직사각형 341">
              <a:extLst>
                <a:ext uri="{FF2B5EF4-FFF2-40B4-BE49-F238E27FC236}">
                  <a16:creationId xmlns:a16="http://schemas.microsoft.com/office/drawing/2014/main" id="{4FE2F6ED-173B-8090-912B-9D3614BE06FD}"/>
                </a:ext>
              </a:extLst>
            </p:cNvPr>
            <p:cNvSpPr/>
            <p:nvPr/>
          </p:nvSpPr>
          <p:spPr>
            <a:xfrm>
              <a:off x="4140681" y="4216611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3" name="직사각형 342">
              <a:extLst>
                <a:ext uri="{FF2B5EF4-FFF2-40B4-BE49-F238E27FC236}">
                  <a16:creationId xmlns:a16="http://schemas.microsoft.com/office/drawing/2014/main" id="{DE9500B1-49DF-04D2-20BB-DA927A728545}"/>
                </a:ext>
              </a:extLst>
            </p:cNvPr>
            <p:cNvSpPr/>
            <p:nvPr/>
          </p:nvSpPr>
          <p:spPr>
            <a:xfrm>
              <a:off x="4258798" y="421820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4" name="직사각형 343">
              <a:extLst>
                <a:ext uri="{FF2B5EF4-FFF2-40B4-BE49-F238E27FC236}">
                  <a16:creationId xmlns:a16="http://schemas.microsoft.com/office/drawing/2014/main" id="{30453245-9464-7249-BCF4-E5437F4F027F}"/>
                </a:ext>
              </a:extLst>
            </p:cNvPr>
            <p:cNvSpPr/>
            <p:nvPr/>
          </p:nvSpPr>
          <p:spPr>
            <a:xfrm>
              <a:off x="4377332" y="421820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5" name="직사각형 344">
              <a:extLst>
                <a:ext uri="{FF2B5EF4-FFF2-40B4-BE49-F238E27FC236}">
                  <a16:creationId xmlns:a16="http://schemas.microsoft.com/office/drawing/2014/main" id="{19717592-84F8-EA04-243E-C5FFFF4BF044}"/>
                </a:ext>
              </a:extLst>
            </p:cNvPr>
            <p:cNvSpPr/>
            <p:nvPr/>
          </p:nvSpPr>
          <p:spPr>
            <a:xfrm>
              <a:off x="4496327" y="421820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6" name="직사각형 345">
              <a:extLst>
                <a:ext uri="{FF2B5EF4-FFF2-40B4-BE49-F238E27FC236}">
                  <a16:creationId xmlns:a16="http://schemas.microsoft.com/office/drawing/2014/main" id="{A889CFFA-B4F4-4C2E-FCA3-CFEB8894D512}"/>
                </a:ext>
              </a:extLst>
            </p:cNvPr>
            <p:cNvSpPr/>
            <p:nvPr/>
          </p:nvSpPr>
          <p:spPr>
            <a:xfrm>
              <a:off x="4615358" y="4218206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7" name="직사각형 346">
              <a:extLst>
                <a:ext uri="{FF2B5EF4-FFF2-40B4-BE49-F238E27FC236}">
                  <a16:creationId xmlns:a16="http://schemas.microsoft.com/office/drawing/2014/main" id="{44F7EE15-9E16-1D21-D3DE-2883C8D5D1CB}"/>
                </a:ext>
              </a:extLst>
            </p:cNvPr>
            <p:cNvSpPr/>
            <p:nvPr/>
          </p:nvSpPr>
          <p:spPr>
            <a:xfrm>
              <a:off x="2832162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8" name="직사각형 347">
              <a:extLst>
                <a:ext uri="{FF2B5EF4-FFF2-40B4-BE49-F238E27FC236}">
                  <a16:creationId xmlns:a16="http://schemas.microsoft.com/office/drawing/2014/main" id="{FFD230D2-C39A-95F2-C4FA-3737E10AE10E}"/>
                </a:ext>
              </a:extLst>
            </p:cNvPr>
            <p:cNvSpPr/>
            <p:nvPr/>
          </p:nvSpPr>
          <p:spPr>
            <a:xfrm>
              <a:off x="2950696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9" name="직사각형 348">
              <a:extLst>
                <a:ext uri="{FF2B5EF4-FFF2-40B4-BE49-F238E27FC236}">
                  <a16:creationId xmlns:a16="http://schemas.microsoft.com/office/drawing/2014/main" id="{2DF5DA2C-4867-4464-F4F1-66613613705F}"/>
                </a:ext>
              </a:extLst>
            </p:cNvPr>
            <p:cNvSpPr/>
            <p:nvPr/>
          </p:nvSpPr>
          <p:spPr>
            <a:xfrm>
              <a:off x="3069691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0" name="직사각형 349">
              <a:extLst>
                <a:ext uri="{FF2B5EF4-FFF2-40B4-BE49-F238E27FC236}">
                  <a16:creationId xmlns:a16="http://schemas.microsoft.com/office/drawing/2014/main" id="{A7A05301-936E-24E9-326B-96D9E106C68C}"/>
                </a:ext>
              </a:extLst>
            </p:cNvPr>
            <p:cNvSpPr/>
            <p:nvPr/>
          </p:nvSpPr>
          <p:spPr>
            <a:xfrm>
              <a:off x="3188722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1" name="직사각형 350">
              <a:extLst>
                <a:ext uri="{FF2B5EF4-FFF2-40B4-BE49-F238E27FC236}">
                  <a16:creationId xmlns:a16="http://schemas.microsoft.com/office/drawing/2014/main" id="{39DF13C2-6079-74C5-16B6-C0237A14C6A3}"/>
                </a:ext>
              </a:extLst>
            </p:cNvPr>
            <p:cNvSpPr/>
            <p:nvPr/>
          </p:nvSpPr>
          <p:spPr>
            <a:xfrm>
              <a:off x="3306839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2" name="직사각형 351">
              <a:extLst>
                <a:ext uri="{FF2B5EF4-FFF2-40B4-BE49-F238E27FC236}">
                  <a16:creationId xmlns:a16="http://schemas.microsoft.com/office/drawing/2014/main" id="{79ABD45C-811E-B245-7427-CE2C1CEEEB46}"/>
                </a:ext>
              </a:extLst>
            </p:cNvPr>
            <p:cNvSpPr/>
            <p:nvPr/>
          </p:nvSpPr>
          <p:spPr>
            <a:xfrm>
              <a:off x="3425373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3" name="직사각형 352">
              <a:extLst>
                <a:ext uri="{FF2B5EF4-FFF2-40B4-BE49-F238E27FC236}">
                  <a16:creationId xmlns:a16="http://schemas.microsoft.com/office/drawing/2014/main" id="{503E9044-1A3A-8E22-33C7-3AB0906C8500}"/>
                </a:ext>
              </a:extLst>
            </p:cNvPr>
            <p:cNvSpPr/>
            <p:nvPr/>
          </p:nvSpPr>
          <p:spPr>
            <a:xfrm>
              <a:off x="3544368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4" name="직사각형 353">
              <a:extLst>
                <a:ext uri="{FF2B5EF4-FFF2-40B4-BE49-F238E27FC236}">
                  <a16:creationId xmlns:a16="http://schemas.microsoft.com/office/drawing/2014/main" id="{9B352AB5-D841-01C5-8EF2-9398D5DD4D4C}"/>
                </a:ext>
              </a:extLst>
            </p:cNvPr>
            <p:cNvSpPr/>
            <p:nvPr/>
          </p:nvSpPr>
          <p:spPr>
            <a:xfrm>
              <a:off x="3663399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5" name="직사각형 354">
              <a:extLst>
                <a:ext uri="{FF2B5EF4-FFF2-40B4-BE49-F238E27FC236}">
                  <a16:creationId xmlns:a16="http://schemas.microsoft.com/office/drawing/2014/main" id="{95376BEB-ECA2-6B8A-C785-02D6C041D3B3}"/>
                </a:ext>
              </a:extLst>
            </p:cNvPr>
            <p:cNvSpPr/>
            <p:nvPr/>
          </p:nvSpPr>
          <p:spPr>
            <a:xfrm>
              <a:off x="3782533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6" name="직사각형 355">
              <a:extLst>
                <a:ext uri="{FF2B5EF4-FFF2-40B4-BE49-F238E27FC236}">
                  <a16:creationId xmlns:a16="http://schemas.microsoft.com/office/drawing/2014/main" id="{3A9FA852-53D7-456C-B410-3697E17D0F6C}"/>
                </a:ext>
              </a:extLst>
            </p:cNvPr>
            <p:cNvSpPr/>
            <p:nvPr/>
          </p:nvSpPr>
          <p:spPr>
            <a:xfrm>
              <a:off x="3901067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7" name="직사각형 356">
              <a:extLst>
                <a:ext uri="{FF2B5EF4-FFF2-40B4-BE49-F238E27FC236}">
                  <a16:creationId xmlns:a16="http://schemas.microsoft.com/office/drawing/2014/main" id="{A34B83F7-2123-104B-DE77-CF2D3E850D3C}"/>
                </a:ext>
              </a:extLst>
            </p:cNvPr>
            <p:cNvSpPr/>
            <p:nvPr/>
          </p:nvSpPr>
          <p:spPr>
            <a:xfrm>
              <a:off x="4020062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8" name="직사각형 357">
              <a:extLst>
                <a:ext uri="{FF2B5EF4-FFF2-40B4-BE49-F238E27FC236}">
                  <a16:creationId xmlns:a16="http://schemas.microsoft.com/office/drawing/2014/main" id="{070A79E2-C3A2-B03B-8E8C-62056E7FA62C}"/>
                </a:ext>
              </a:extLst>
            </p:cNvPr>
            <p:cNvSpPr/>
            <p:nvPr/>
          </p:nvSpPr>
          <p:spPr>
            <a:xfrm>
              <a:off x="4139093" y="4523322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9" name="직사각형 358">
              <a:extLst>
                <a:ext uri="{FF2B5EF4-FFF2-40B4-BE49-F238E27FC236}">
                  <a16:creationId xmlns:a16="http://schemas.microsoft.com/office/drawing/2014/main" id="{BA99D877-7B46-113B-3079-088B9F769CED}"/>
                </a:ext>
              </a:extLst>
            </p:cNvPr>
            <p:cNvSpPr/>
            <p:nvPr/>
          </p:nvSpPr>
          <p:spPr>
            <a:xfrm>
              <a:off x="4257210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0" name="직사각형 359">
              <a:extLst>
                <a:ext uri="{FF2B5EF4-FFF2-40B4-BE49-F238E27FC236}">
                  <a16:creationId xmlns:a16="http://schemas.microsoft.com/office/drawing/2014/main" id="{B42755D1-BC17-E364-127F-5851AE1C726C}"/>
                </a:ext>
              </a:extLst>
            </p:cNvPr>
            <p:cNvSpPr/>
            <p:nvPr/>
          </p:nvSpPr>
          <p:spPr>
            <a:xfrm>
              <a:off x="4375744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1" name="직사각형 360">
              <a:extLst>
                <a:ext uri="{FF2B5EF4-FFF2-40B4-BE49-F238E27FC236}">
                  <a16:creationId xmlns:a16="http://schemas.microsoft.com/office/drawing/2014/main" id="{FD661C90-7B48-00F9-FD32-4EDECD8DDA1B}"/>
                </a:ext>
              </a:extLst>
            </p:cNvPr>
            <p:cNvSpPr/>
            <p:nvPr/>
          </p:nvSpPr>
          <p:spPr>
            <a:xfrm>
              <a:off x="4494739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2" name="직사각형 361">
              <a:extLst>
                <a:ext uri="{FF2B5EF4-FFF2-40B4-BE49-F238E27FC236}">
                  <a16:creationId xmlns:a16="http://schemas.microsoft.com/office/drawing/2014/main" id="{593F99E0-574F-ED0E-E00C-7648E03E69D8}"/>
                </a:ext>
              </a:extLst>
            </p:cNvPr>
            <p:cNvSpPr/>
            <p:nvPr/>
          </p:nvSpPr>
          <p:spPr>
            <a:xfrm>
              <a:off x="4613770" y="4524917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3" name="직사각형 362">
              <a:extLst>
                <a:ext uri="{FF2B5EF4-FFF2-40B4-BE49-F238E27FC236}">
                  <a16:creationId xmlns:a16="http://schemas.microsoft.com/office/drawing/2014/main" id="{42F7537C-773F-A259-F781-FCA1E9A7CA1A}"/>
                </a:ext>
              </a:extLst>
            </p:cNvPr>
            <p:cNvSpPr/>
            <p:nvPr/>
          </p:nvSpPr>
          <p:spPr>
            <a:xfrm>
              <a:off x="2832162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4" name="직사각형 363">
              <a:extLst>
                <a:ext uri="{FF2B5EF4-FFF2-40B4-BE49-F238E27FC236}">
                  <a16:creationId xmlns:a16="http://schemas.microsoft.com/office/drawing/2014/main" id="{6B65C0C7-3CA2-F07A-6C0D-7457DE0AD70B}"/>
                </a:ext>
              </a:extLst>
            </p:cNvPr>
            <p:cNvSpPr/>
            <p:nvPr/>
          </p:nvSpPr>
          <p:spPr>
            <a:xfrm>
              <a:off x="2950696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5" name="직사각형 364">
              <a:extLst>
                <a:ext uri="{FF2B5EF4-FFF2-40B4-BE49-F238E27FC236}">
                  <a16:creationId xmlns:a16="http://schemas.microsoft.com/office/drawing/2014/main" id="{7A02D457-9E63-8A0E-893F-3AF311F0D94B}"/>
                </a:ext>
              </a:extLst>
            </p:cNvPr>
            <p:cNvSpPr/>
            <p:nvPr/>
          </p:nvSpPr>
          <p:spPr>
            <a:xfrm>
              <a:off x="3069691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6" name="직사각형 365">
              <a:extLst>
                <a:ext uri="{FF2B5EF4-FFF2-40B4-BE49-F238E27FC236}">
                  <a16:creationId xmlns:a16="http://schemas.microsoft.com/office/drawing/2014/main" id="{11AEDDDC-470A-3255-22A8-5815D945703A}"/>
                </a:ext>
              </a:extLst>
            </p:cNvPr>
            <p:cNvSpPr/>
            <p:nvPr/>
          </p:nvSpPr>
          <p:spPr>
            <a:xfrm>
              <a:off x="3188722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7" name="직사각형 366">
              <a:extLst>
                <a:ext uri="{FF2B5EF4-FFF2-40B4-BE49-F238E27FC236}">
                  <a16:creationId xmlns:a16="http://schemas.microsoft.com/office/drawing/2014/main" id="{FF131041-F788-D1D4-C687-9BBE76565EFE}"/>
                </a:ext>
              </a:extLst>
            </p:cNvPr>
            <p:cNvSpPr/>
            <p:nvPr/>
          </p:nvSpPr>
          <p:spPr>
            <a:xfrm>
              <a:off x="3306839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8" name="직사각형 367">
              <a:extLst>
                <a:ext uri="{FF2B5EF4-FFF2-40B4-BE49-F238E27FC236}">
                  <a16:creationId xmlns:a16="http://schemas.microsoft.com/office/drawing/2014/main" id="{B815FF0C-769E-F4AC-E768-C5A738B987E8}"/>
                </a:ext>
              </a:extLst>
            </p:cNvPr>
            <p:cNvSpPr/>
            <p:nvPr/>
          </p:nvSpPr>
          <p:spPr>
            <a:xfrm>
              <a:off x="3425373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9" name="직사각형 368">
              <a:extLst>
                <a:ext uri="{FF2B5EF4-FFF2-40B4-BE49-F238E27FC236}">
                  <a16:creationId xmlns:a16="http://schemas.microsoft.com/office/drawing/2014/main" id="{1DAB230D-9AC2-770F-611D-602CBCABA343}"/>
                </a:ext>
              </a:extLst>
            </p:cNvPr>
            <p:cNvSpPr/>
            <p:nvPr/>
          </p:nvSpPr>
          <p:spPr>
            <a:xfrm>
              <a:off x="3544368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0" name="직사각형 369">
              <a:extLst>
                <a:ext uri="{FF2B5EF4-FFF2-40B4-BE49-F238E27FC236}">
                  <a16:creationId xmlns:a16="http://schemas.microsoft.com/office/drawing/2014/main" id="{735067F1-1D7F-DDEB-4530-8E1C6337A026}"/>
                </a:ext>
              </a:extLst>
            </p:cNvPr>
            <p:cNvSpPr/>
            <p:nvPr/>
          </p:nvSpPr>
          <p:spPr>
            <a:xfrm>
              <a:off x="3663399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1" name="직사각형 370">
              <a:extLst>
                <a:ext uri="{FF2B5EF4-FFF2-40B4-BE49-F238E27FC236}">
                  <a16:creationId xmlns:a16="http://schemas.microsoft.com/office/drawing/2014/main" id="{973520A0-5CBA-2E16-03E6-39A19DAA6398}"/>
                </a:ext>
              </a:extLst>
            </p:cNvPr>
            <p:cNvSpPr/>
            <p:nvPr/>
          </p:nvSpPr>
          <p:spPr>
            <a:xfrm>
              <a:off x="3782533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2" name="직사각형 371">
              <a:extLst>
                <a:ext uri="{FF2B5EF4-FFF2-40B4-BE49-F238E27FC236}">
                  <a16:creationId xmlns:a16="http://schemas.microsoft.com/office/drawing/2014/main" id="{5237F110-7584-FAB9-9B9A-78BAD3F03C0E}"/>
                </a:ext>
              </a:extLst>
            </p:cNvPr>
            <p:cNvSpPr/>
            <p:nvPr/>
          </p:nvSpPr>
          <p:spPr>
            <a:xfrm>
              <a:off x="3901067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3" name="직사각형 372">
              <a:extLst>
                <a:ext uri="{FF2B5EF4-FFF2-40B4-BE49-F238E27FC236}">
                  <a16:creationId xmlns:a16="http://schemas.microsoft.com/office/drawing/2014/main" id="{1699AFB9-4C70-B4AA-C324-057E9C2F3480}"/>
                </a:ext>
              </a:extLst>
            </p:cNvPr>
            <p:cNvSpPr/>
            <p:nvPr/>
          </p:nvSpPr>
          <p:spPr>
            <a:xfrm>
              <a:off x="4020062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4" name="직사각형 373">
              <a:extLst>
                <a:ext uri="{FF2B5EF4-FFF2-40B4-BE49-F238E27FC236}">
                  <a16:creationId xmlns:a16="http://schemas.microsoft.com/office/drawing/2014/main" id="{6BE75447-CD80-E28D-4DE7-AF23C3491AFE}"/>
                </a:ext>
              </a:extLst>
            </p:cNvPr>
            <p:cNvSpPr/>
            <p:nvPr/>
          </p:nvSpPr>
          <p:spPr>
            <a:xfrm>
              <a:off x="4139093" y="4830035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5" name="직사각형 374">
              <a:extLst>
                <a:ext uri="{FF2B5EF4-FFF2-40B4-BE49-F238E27FC236}">
                  <a16:creationId xmlns:a16="http://schemas.microsoft.com/office/drawing/2014/main" id="{5F008D51-07C2-3162-F122-77B81EA5425B}"/>
                </a:ext>
              </a:extLst>
            </p:cNvPr>
            <p:cNvSpPr/>
            <p:nvPr/>
          </p:nvSpPr>
          <p:spPr>
            <a:xfrm>
              <a:off x="4257210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6" name="직사각형 375">
              <a:extLst>
                <a:ext uri="{FF2B5EF4-FFF2-40B4-BE49-F238E27FC236}">
                  <a16:creationId xmlns:a16="http://schemas.microsoft.com/office/drawing/2014/main" id="{3B10E180-89B4-D128-0562-516CC81E9377}"/>
                </a:ext>
              </a:extLst>
            </p:cNvPr>
            <p:cNvSpPr/>
            <p:nvPr/>
          </p:nvSpPr>
          <p:spPr>
            <a:xfrm>
              <a:off x="4375744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7" name="직사각형 376">
              <a:extLst>
                <a:ext uri="{FF2B5EF4-FFF2-40B4-BE49-F238E27FC236}">
                  <a16:creationId xmlns:a16="http://schemas.microsoft.com/office/drawing/2014/main" id="{7D4E92CA-8D4B-8514-84A2-3773D26738F7}"/>
                </a:ext>
              </a:extLst>
            </p:cNvPr>
            <p:cNvSpPr/>
            <p:nvPr/>
          </p:nvSpPr>
          <p:spPr>
            <a:xfrm>
              <a:off x="4494739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8" name="직사각형 377">
              <a:extLst>
                <a:ext uri="{FF2B5EF4-FFF2-40B4-BE49-F238E27FC236}">
                  <a16:creationId xmlns:a16="http://schemas.microsoft.com/office/drawing/2014/main" id="{BA99E664-9D1A-7BBD-930C-1CC916D68155}"/>
                </a:ext>
              </a:extLst>
            </p:cNvPr>
            <p:cNvSpPr/>
            <p:nvPr/>
          </p:nvSpPr>
          <p:spPr>
            <a:xfrm>
              <a:off x="4613770" y="4831630"/>
              <a:ext cx="119192" cy="30710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C70FE9D6-64A7-A927-871C-D95CBA522478}"/>
                </a:ext>
              </a:extLst>
            </p:cNvPr>
            <p:cNvSpPr/>
            <p:nvPr/>
          </p:nvSpPr>
          <p:spPr>
            <a:xfrm>
              <a:off x="2831456" y="3602160"/>
              <a:ext cx="1899854" cy="1537149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</p:grpSp>
      <p:sp>
        <p:nvSpPr>
          <p:cNvPr id="455" name="Rounded Rectangle 2">
            <a:extLst>
              <a:ext uri="{FF2B5EF4-FFF2-40B4-BE49-F238E27FC236}">
                <a16:creationId xmlns:a16="http://schemas.microsoft.com/office/drawing/2014/main" id="{46D0B778-1CEF-75E3-F7D7-C7560C4541F1}"/>
              </a:ext>
            </a:extLst>
          </p:cNvPr>
          <p:cNvSpPr/>
          <p:nvPr/>
        </p:nvSpPr>
        <p:spPr>
          <a:xfrm>
            <a:off x="5758030" y="1185300"/>
            <a:ext cx="6051434" cy="237549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endParaRPr lang="en-KR" dirty="0"/>
          </a:p>
        </p:txBody>
      </p:sp>
      <p:sp>
        <p:nvSpPr>
          <p:cNvPr id="457" name="Content Placeholder 2">
            <a:extLst>
              <a:ext uri="{FF2B5EF4-FFF2-40B4-BE49-F238E27FC236}">
                <a16:creationId xmlns:a16="http://schemas.microsoft.com/office/drawing/2014/main" id="{685CD2B1-D7E7-2403-ACF0-11EEDD82C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359" y="1699978"/>
            <a:ext cx="6016917" cy="448814"/>
          </a:xfrm>
          <a:ln w="38100">
            <a:noFill/>
          </a:ln>
        </p:spPr>
        <p:txBody>
          <a:bodyPr>
            <a:noAutofit/>
          </a:bodyPr>
          <a:lstStyle/>
          <a:p>
            <a:pPr>
              <a:buAutoNum type="arabicParenBoth"/>
            </a:pPr>
            <a:r>
              <a:rPr lang="en-US" sz="2800" b="1" u="sng" dirty="0"/>
              <a:t>Piccolo Function-in-Memory</a:t>
            </a:r>
            <a:endParaRPr lang="en-US" sz="2800" b="1" dirty="0"/>
          </a:p>
        </p:txBody>
      </p:sp>
      <p:sp>
        <p:nvSpPr>
          <p:cNvPr id="458" name="Content Placeholder 2">
            <a:extLst>
              <a:ext uri="{FF2B5EF4-FFF2-40B4-BE49-F238E27FC236}">
                <a16:creationId xmlns:a16="http://schemas.microsoft.com/office/drawing/2014/main" id="{CB101B07-1978-C39E-F61B-EB8962CC2368}"/>
              </a:ext>
            </a:extLst>
          </p:cNvPr>
          <p:cNvSpPr txBox="1">
            <a:spLocks/>
          </p:cNvSpPr>
          <p:nvPr/>
        </p:nvSpPr>
        <p:spPr>
          <a:xfrm>
            <a:off x="6211627" y="2148792"/>
            <a:ext cx="5675573" cy="94798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Function-in-Memory Architecture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Operation within DDR Standard</a:t>
            </a:r>
          </a:p>
        </p:txBody>
      </p:sp>
      <p:grpSp>
        <p:nvGrpSpPr>
          <p:cNvPr id="379" name="그룹 378">
            <a:extLst>
              <a:ext uri="{FF2B5EF4-FFF2-40B4-BE49-F238E27FC236}">
                <a16:creationId xmlns:a16="http://schemas.microsoft.com/office/drawing/2014/main" id="{818724D4-CA19-3C3A-8682-48849FF07EFC}"/>
              </a:ext>
            </a:extLst>
          </p:cNvPr>
          <p:cNvGrpSpPr/>
          <p:nvPr/>
        </p:nvGrpSpPr>
        <p:grpSpPr>
          <a:xfrm>
            <a:off x="1431732" y="2491307"/>
            <a:ext cx="950400" cy="309600"/>
            <a:chOff x="1589843" y="2729828"/>
            <a:chExt cx="777493" cy="260829"/>
          </a:xfrm>
          <a:solidFill>
            <a:srgbClr val="70AD47"/>
          </a:solidFill>
        </p:grpSpPr>
        <p:sp>
          <p:nvSpPr>
            <p:cNvPr id="380" name="직사각형 379">
              <a:extLst>
                <a:ext uri="{FF2B5EF4-FFF2-40B4-BE49-F238E27FC236}">
                  <a16:creationId xmlns:a16="http://schemas.microsoft.com/office/drawing/2014/main" id="{4572A85A-8F3D-5AC4-7E38-762BC6FC4AE1}"/>
                </a:ext>
              </a:extLst>
            </p:cNvPr>
            <p:cNvSpPr/>
            <p:nvPr/>
          </p:nvSpPr>
          <p:spPr>
            <a:xfrm>
              <a:off x="1589843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1" name="직사각형 380">
              <a:extLst>
                <a:ext uri="{FF2B5EF4-FFF2-40B4-BE49-F238E27FC236}">
                  <a16:creationId xmlns:a16="http://schemas.microsoft.com/office/drawing/2014/main" id="{5906FF39-BB97-E489-3255-9BC03A8B324C}"/>
                </a:ext>
              </a:extLst>
            </p:cNvPr>
            <p:cNvSpPr/>
            <p:nvPr/>
          </p:nvSpPr>
          <p:spPr>
            <a:xfrm>
              <a:off x="168801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2" name="직사각형 381">
              <a:extLst>
                <a:ext uri="{FF2B5EF4-FFF2-40B4-BE49-F238E27FC236}">
                  <a16:creationId xmlns:a16="http://schemas.microsoft.com/office/drawing/2014/main" id="{75C85CFA-525A-E685-D475-4B877DA76C54}"/>
                </a:ext>
              </a:extLst>
            </p:cNvPr>
            <p:cNvSpPr/>
            <p:nvPr/>
          </p:nvSpPr>
          <p:spPr>
            <a:xfrm>
              <a:off x="1785122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3" name="직사각형 382">
              <a:extLst>
                <a:ext uri="{FF2B5EF4-FFF2-40B4-BE49-F238E27FC236}">
                  <a16:creationId xmlns:a16="http://schemas.microsoft.com/office/drawing/2014/main" id="{5ADB1251-D290-6CD8-8D25-F7A8DEA9CCB2}"/>
                </a:ext>
              </a:extLst>
            </p:cNvPr>
            <p:cNvSpPr/>
            <p:nvPr/>
          </p:nvSpPr>
          <p:spPr>
            <a:xfrm>
              <a:off x="188292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4" name="직사각형 383">
              <a:extLst>
                <a:ext uri="{FF2B5EF4-FFF2-40B4-BE49-F238E27FC236}">
                  <a16:creationId xmlns:a16="http://schemas.microsoft.com/office/drawing/2014/main" id="{77C2177B-EE45-25B2-783C-C08E8456F5D1}"/>
                </a:ext>
              </a:extLst>
            </p:cNvPr>
            <p:cNvSpPr/>
            <p:nvPr/>
          </p:nvSpPr>
          <p:spPr>
            <a:xfrm>
              <a:off x="198037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5" name="직사각형 384">
              <a:extLst>
                <a:ext uri="{FF2B5EF4-FFF2-40B4-BE49-F238E27FC236}">
                  <a16:creationId xmlns:a16="http://schemas.microsoft.com/office/drawing/2014/main" id="{1816EA8B-B43E-3504-97F4-3DA11D073A68}"/>
                </a:ext>
              </a:extLst>
            </p:cNvPr>
            <p:cNvSpPr/>
            <p:nvPr/>
          </p:nvSpPr>
          <p:spPr>
            <a:xfrm>
              <a:off x="207746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6" name="직사각형 385">
              <a:extLst>
                <a:ext uri="{FF2B5EF4-FFF2-40B4-BE49-F238E27FC236}">
                  <a16:creationId xmlns:a16="http://schemas.microsoft.com/office/drawing/2014/main" id="{C7E6477E-36DE-94FD-E651-B3B47FDFF644}"/>
                </a:ext>
              </a:extLst>
            </p:cNvPr>
            <p:cNvSpPr/>
            <p:nvPr/>
          </p:nvSpPr>
          <p:spPr>
            <a:xfrm>
              <a:off x="2174491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7" name="직사각형 386">
              <a:extLst>
                <a:ext uri="{FF2B5EF4-FFF2-40B4-BE49-F238E27FC236}">
                  <a16:creationId xmlns:a16="http://schemas.microsoft.com/office/drawing/2014/main" id="{0E99A7BE-C4AF-21A1-F627-B7CC29381E56}"/>
                </a:ext>
              </a:extLst>
            </p:cNvPr>
            <p:cNvSpPr/>
            <p:nvPr/>
          </p:nvSpPr>
          <p:spPr>
            <a:xfrm>
              <a:off x="2270029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88" name="직사각형 387">
            <a:extLst>
              <a:ext uri="{FF2B5EF4-FFF2-40B4-BE49-F238E27FC236}">
                <a16:creationId xmlns:a16="http://schemas.microsoft.com/office/drawing/2014/main" id="{1A365E64-9F29-15F2-ADDA-DC0985F8A5F9}"/>
              </a:ext>
            </a:extLst>
          </p:cNvPr>
          <p:cNvSpPr/>
          <p:nvPr/>
        </p:nvSpPr>
        <p:spPr>
          <a:xfrm>
            <a:off x="1001472" y="1246267"/>
            <a:ext cx="4014465" cy="1695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89" name="직사각형 388">
            <a:extLst>
              <a:ext uri="{FF2B5EF4-FFF2-40B4-BE49-F238E27FC236}">
                <a16:creationId xmlns:a16="http://schemas.microsoft.com/office/drawing/2014/main" id="{27E49BB4-11FB-31D1-C172-CFEC89208470}"/>
              </a:ext>
            </a:extLst>
          </p:cNvPr>
          <p:cNvSpPr/>
          <p:nvPr/>
        </p:nvSpPr>
        <p:spPr>
          <a:xfrm>
            <a:off x="1128023" y="1423487"/>
            <a:ext cx="3761080" cy="6757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0" name="직사각형 389">
            <a:extLst>
              <a:ext uri="{FF2B5EF4-FFF2-40B4-BE49-F238E27FC236}">
                <a16:creationId xmlns:a16="http://schemas.microsoft.com/office/drawing/2014/main" id="{83CE4617-2822-F4A2-4377-64F8826BA8CD}"/>
              </a:ext>
            </a:extLst>
          </p:cNvPr>
          <p:cNvSpPr/>
          <p:nvPr/>
        </p:nvSpPr>
        <p:spPr>
          <a:xfrm>
            <a:off x="1138464" y="2491309"/>
            <a:ext cx="1559178" cy="3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1" name="직사각형 390">
            <a:extLst>
              <a:ext uri="{FF2B5EF4-FFF2-40B4-BE49-F238E27FC236}">
                <a16:creationId xmlns:a16="http://schemas.microsoft.com/office/drawing/2014/main" id="{4601C95C-487E-271D-E973-EAF7DDA0F44E}"/>
              </a:ext>
            </a:extLst>
          </p:cNvPr>
          <p:cNvSpPr/>
          <p:nvPr/>
        </p:nvSpPr>
        <p:spPr>
          <a:xfrm>
            <a:off x="3426645" y="2491309"/>
            <a:ext cx="1416958" cy="309600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2" name="직사각형 391">
            <a:extLst>
              <a:ext uri="{FF2B5EF4-FFF2-40B4-BE49-F238E27FC236}">
                <a16:creationId xmlns:a16="http://schemas.microsoft.com/office/drawing/2014/main" id="{5CBAC9B5-C835-476C-8942-081637490A07}"/>
              </a:ext>
            </a:extLst>
          </p:cNvPr>
          <p:cNvSpPr/>
          <p:nvPr/>
        </p:nvSpPr>
        <p:spPr>
          <a:xfrm>
            <a:off x="1131031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3" name="직사각형 392">
            <a:extLst>
              <a:ext uri="{FF2B5EF4-FFF2-40B4-BE49-F238E27FC236}">
                <a16:creationId xmlns:a16="http://schemas.microsoft.com/office/drawing/2014/main" id="{49AF3463-ED7C-2382-ED48-B9968B0DDB0F}"/>
              </a:ext>
            </a:extLst>
          </p:cNvPr>
          <p:cNvSpPr/>
          <p:nvPr/>
        </p:nvSpPr>
        <p:spPr>
          <a:xfrm>
            <a:off x="1227802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4" name="직사각형 393">
            <a:extLst>
              <a:ext uri="{FF2B5EF4-FFF2-40B4-BE49-F238E27FC236}">
                <a16:creationId xmlns:a16="http://schemas.microsoft.com/office/drawing/2014/main" id="{54281E2D-DC94-5181-ACA3-E8FFE936F66E}"/>
              </a:ext>
            </a:extLst>
          </p:cNvPr>
          <p:cNvSpPr/>
          <p:nvPr/>
        </p:nvSpPr>
        <p:spPr>
          <a:xfrm>
            <a:off x="1422122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5" name="직사각형 394">
            <a:extLst>
              <a:ext uri="{FF2B5EF4-FFF2-40B4-BE49-F238E27FC236}">
                <a16:creationId xmlns:a16="http://schemas.microsoft.com/office/drawing/2014/main" id="{2138CFA0-6842-9FD1-CC3B-1A9D1562B893}"/>
              </a:ext>
            </a:extLst>
          </p:cNvPr>
          <p:cNvSpPr/>
          <p:nvPr/>
        </p:nvSpPr>
        <p:spPr>
          <a:xfrm>
            <a:off x="1131031" y="1630453"/>
            <a:ext cx="3758072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6" name="Content Placeholder 2">
            <a:extLst>
              <a:ext uri="{FF2B5EF4-FFF2-40B4-BE49-F238E27FC236}">
                <a16:creationId xmlns:a16="http://schemas.microsoft.com/office/drawing/2014/main" id="{CDBAB995-BD3D-5C09-0899-94C3FF127BDE}"/>
              </a:ext>
            </a:extLst>
          </p:cNvPr>
          <p:cNvSpPr txBox="1">
            <a:spLocks/>
          </p:cNvSpPr>
          <p:nvPr/>
        </p:nvSpPr>
        <p:spPr>
          <a:xfrm>
            <a:off x="4618195" y="1587526"/>
            <a:ext cx="247034" cy="298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397" name="Content Placeholder 2">
            <a:extLst>
              <a:ext uri="{FF2B5EF4-FFF2-40B4-BE49-F238E27FC236}">
                <a16:creationId xmlns:a16="http://schemas.microsoft.com/office/drawing/2014/main" id="{0FD1EDCF-0593-284A-1456-6DAD6F8ACE0B}"/>
              </a:ext>
            </a:extLst>
          </p:cNvPr>
          <p:cNvSpPr txBox="1">
            <a:spLocks/>
          </p:cNvSpPr>
          <p:nvPr/>
        </p:nvSpPr>
        <p:spPr>
          <a:xfrm>
            <a:off x="3426646" y="2520056"/>
            <a:ext cx="1416958" cy="233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</a:p>
        </p:txBody>
      </p:sp>
      <p:cxnSp>
        <p:nvCxnSpPr>
          <p:cNvPr id="398" name="직선 화살표 연결선 397">
            <a:extLst>
              <a:ext uri="{FF2B5EF4-FFF2-40B4-BE49-F238E27FC236}">
                <a16:creationId xmlns:a16="http://schemas.microsoft.com/office/drawing/2014/main" id="{C3C64529-CE2B-81A2-4748-1409C9404C2D}"/>
              </a:ext>
            </a:extLst>
          </p:cNvPr>
          <p:cNvCxnSpPr>
            <a:cxnSpLocks/>
          </p:cNvCxnSpPr>
          <p:nvPr/>
        </p:nvCxnSpPr>
        <p:spPr>
          <a:xfrm>
            <a:off x="1256042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직선 화살표 연결선 398">
            <a:extLst>
              <a:ext uri="{FF2B5EF4-FFF2-40B4-BE49-F238E27FC236}">
                <a16:creationId xmlns:a16="http://schemas.microsoft.com/office/drawing/2014/main" id="{CB446A1E-859D-489E-81B9-A4FD57B5995B}"/>
              </a:ext>
            </a:extLst>
          </p:cNvPr>
          <p:cNvCxnSpPr>
            <a:cxnSpLocks/>
          </p:cNvCxnSpPr>
          <p:nvPr/>
        </p:nvCxnSpPr>
        <p:spPr>
          <a:xfrm>
            <a:off x="1445519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직선 화살표 연결선 399">
            <a:extLst>
              <a:ext uri="{FF2B5EF4-FFF2-40B4-BE49-F238E27FC236}">
                <a16:creationId xmlns:a16="http://schemas.microsoft.com/office/drawing/2014/main" id="{0163316D-378D-0A87-EA11-1061D0A801AB}"/>
              </a:ext>
            </a:extLst>
          </p:cNvPr>
          <p:cNvCxnSpPr>
            <a:cxnSpLocks/>
          </p:cNvCxnSpPr>
          <p:nvPr/>
        </p:nvCxnSpPr>
        <p:spPr>
          <a:xfrm>
            <a:off x="1634995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직선 화살표 연결선 400">
            <a:extLst>
              <a:ext uri="{FF2B5EF4-FFF2-40B4-BE49-F238E27FC236}">
                <a16:creationId xmlns:a16="http://schemas.microsoft.com/office/drawing/2014/main" id="{E62319A7-9B93-5B4E-D89B-23FD04A8DABB}"/>
              </a:ext>
            </a:extLst>
          </p:cNvPr>
          <p:cNvCxnSpPr>
            <a:cxnSpLocks/>
          </p:cNvCxnSpPr>
          <p:nvPr/>
        </p:nvCxnSpPr>
        <p:spPr>
          <a:xfrm>
            <a:off x="1824472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직선 화살표 연결선 401">
            <a:extLst>
              <a:ext uri="{FF2B5EF4-FFF2-40B4-BE49-F238E27FC236}">
                <a16:creationId xmlns:a16="http://schemas.microsoft.com/office/drawing/2014/main" id="{4CB3C2BF-2B43-7F9B-5F41-44B798077171}"/>
              </a:ext>
            </a:extLst>
          </p:cNvPr>
          <p:cNvCxnSpPr>
            <a:cxnSpLocks/>
          </p:cNvCxnSpPr>
          <p:nvPr/>
        </p:nvCxnSpPr>
        <p:spPr>
          <a:xfrm>
            <a:off x="2013949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직선 화살표 연결선 402">
            <a:extLst>
              <a:ext uri="{FF2B5EF4-FFF2-40B4-BE49-F238E27FC236}">
                <a16:creationId xmlns:a16="http://schemas.microsoft.com/office/drawing/2014/main" id="{635F7700-BAB5-6B7A-94F0-8D608028FC15}"/>
              </a:ext>
            </a:extLst>
          </p:cNvPr>
          <p:cNvCxnSpPr>
            <a:cxnSpLocks/>
          </p:cNvCxnSpPr>
          <p:nvPr/>
        </p:nvCxnSpPr>
        <p:spPr>
          <a:xfrm>
            <a:off x="2203426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직선 화살표 연결선 403">
            <a:extLst>
              <a:ext uri="{FF2B5EF4-FFF2-40B4-BE49-F238E27FC236}">
                <a16:creationId xmlns:a16="http://schemas.microsoft.com/office/drawing/2014/main" id="{62050139-D4A9-B2B1-0DF5-9360FF94C410}"/>
              </a:ext>
            </a:extLst>
          </p:cNvPr>
          <p:cNvCxnSpPr>
            <a:cxnSpLocks/>
          </p:cNvCxnSpPr>
          <p:nvPr/>
        </p:nvCxnSpPr>
        <p:spPr>
          <a:xfrm>
            <a:off x="2582378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직선 화살표 연결선 404">
            <a:extLst>
              <a:ext uri="{FF2B5EF4-FFF2-40B4-BE49-F238E27FC236}">
                <a16:creationId xmlns:a16="http://schemas.microsoft.com/office/drawing/2014/main" id="{CAFB6FF9-E151-2927-A377-B438415B7091}"/>
              </a:ext>
            </a:extLst>
          </p:cNvPr>
          <p:cNvCxnSpPr>
            <a:cxnSpLocks/>
          </p:cNvCxnSpPr>
          <p:nvPr/>
        </p:nvCxnSpPr>
        <p:spPr>
          <a:xfrm>
            <a:off x="2392902" y="2116008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직선 화살표 연결선 405">
            <a:extLst>
              <a:ext uri="{FF2B5EF4-FFF2-40B4-BE49-F238E27FC236}">
                <a16:creationId xmlns:a16="http://schemas.microsoft.com/office/drawing/2014/main" id="{99DFA0D5-80AF-5DE5-ED10-34CC5F742900}"/>
              </a:ext>
            </a:extLst>
          </p:cNvPr>
          <p:cNvCxnSpPr>
            <a:cxnSpLocks/>
          </p:cNvCxnSpPr>
          <p:nvPr/>
        </p:nvCxnSpPr>
        <p:spPr>
          <a:xfrm flipV="1">
            <a:off x="3471957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직선 화살표 연결선 406">
            <a:extLst>
              <a:ext uri="{FF2B5EF4-FFF2-40B4-BE49-F238E27FC236}">
                <a16:creationId xmlns:a16="http://schemas.microsoft.com/office/drawing/2014/main" id="{D61788DA-F06E-4F8C-D3EB-02BC510F0ABA}"/>
              </a:ext>
            </a:extLst>
          </p:cNvPr>
          <p:cNvCxnSpPr>
            <a:cxnSpLocks/>
          </p:cNvCxnSpPr>
          <p:nvPr/>
        </p:nvCxnSpPr>
        <p:spPr>
          <a:xfrm flipV="1">
            <a:off x="3661434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직선 화살표 연결선 407">
            <a:extLst>
              <a:ext uri="{FF2B5EF4-FFF2-40B4-BE49-F238E27FC236}">
                <a16:creationId xmlns:a16="http://schemas.microsoft.com/office/drawing/2014/main" id="{732F84A0-B97C-A324-DE5E-118A48AC97D6}"/>
              </a:ext>
            </a:extLst>
          </p:cNvPr>
          <p:cNvCxnSpPr>
            <a:cxnSpLocks/>
          </p:cNvCxnSpPr>
          <p:nvPr/>
        </p:nvCxnSpPr>
        <p:spPr>
          <a:xfrm flipV="1">
            <a:off x="3850910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직선 화살표 연결선 408">
            <a:extLst>
              <a:ext uri="{FF2B5EF4-FFF2-40B4-BE49-F238E27FC236}">
                <a16:creationId xmlns:a16="http://schemas.microsoft.com/office/drawing/2014/main" id="{C4D62B74-256C-23EB-1B62-B92A6E673BA7}"/>
              </a:ext>
            </a:extLst>
          </p:cNvPr>
          <p:cNvCxnSpPr>
            <a:cxnSpLocks/>
          </p:cNvCxnSpPr>
          <p:nvPr/>
        </p:nvCxnSpPr>
        <p:spPr>
          <a:xfrm flipV="1">
            <a:off x="4040387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직선 화살표 연결선 409">
            <a:extLst>
              <a:ext uri="{FF2B5EF4-FFF2-40B4-BE49-F238E27FC236}">
                <a16:creationId xmlns:a16="http://schemas.microsoft.com/office/drawing/2014/main" id="{C7F9C0F9-D396-09EE-C2DB-AF4BBE8BC84D}"/>
              </a:ext>
            </a:extLst>
          </p:cNvPr>
          <p:cNvCxnSpPr>
            <a:cxnSpLocks/>
          </p:cNvCxnSpPr>
          <p:nvPr/>
        </p:nvCxnSpPr>
        <p:spPr>
          <a:xfrm flipV="1">
            <a:off x="4229864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직선 화살표 연결선 410">
            <a:extLst>
              <a:ext uri="{FF2B5EF4-FFF2-40B4-BE49-F238E27FC236}">
                <a16:creationId xmlns:a16="http://schemas.microsoft.com/office/drawing/2014/main" id="{7268DF05-7D5E-435A-5A1D-71107665879F}"/>
              </a:ext>
            </a:extLst>
          </p:cNvPr>
          <p:cNvCxnSpPr>
            <a:cxnSpLocks/>
          </p:cNvCxnSpPr>
          <p:nvPr/>
        </p:nvCxnSpPr>
        <p:spPr>
          <a:xfrm flipV="1">
            <a:off x="4419341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직선 화살표 연결선 411">
            <a:extLst>
              <a:ext uri="{FF2B5EF4-FFF2-40B4-BE49-F238E27FC236}">
                <a16:creationId xmlns:a16="http://schemas.microsoft.com/office/drawing/2014/main" id="{6C374971-F5F9-9837-A1ED-07493A48F3BD}"/>
              </a:ext>
            </a:extLst>
          </p:cNvPr>
          <p:cNvCxnSpPr>
            <a:cxnSpLocks/>
          </p:cNvCxnSpPr>
          <p:nvPr/>
        </p:nvCxnSpPr>
        <p:spPr>
          <a:xfrm flipV="1">
            <a:off x="4798293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직선 화살표 연결선 412">
            <a:extLst>
              <a:ext uri="{FF2B5EF4-FFF2-40B4-BE49-F238E27FC236}">
                <a16:creationId xmlns:a16="http://schemas.microsoft.com/office/drawing/2014/main" id="{3D4F7F92-05E2-1604-0F21-86B364151A1F}"/>
              </a:ext>
            </a:extLst>
          </p:cNvPr>
          <p:cNvCxnSpPr>
            <a:cxnSpLocks/>
          </p:cNvCxnSpPr>
          <p:nvPr/>
        </p:nvCxnSpPr>
        <p:spPr>
          <a:xfrm flipV="1">
            <a:off x="4608817" y="2141677"/>
            <a:ext cx="0" cy="34148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직사각형 413">
            <a:extLst>
              <a:ext uri="{FF2B5EF4-FFF2-40B4-BE49-F238E27FC236}">
                <a16:creationId xmlns:a16="http://schemas.microsoft.com/office/drawing/2014/main" id="{84E7C212-8F80-3CD8-19BE-3504C99B1807}"/>
              </a:ext>
            </a:extLst>
          </p:cNvPr>
          <p:cNvSpPr/>
          <p:nvPr/>
        </p:nvSpPr>
        <p:spPr>
          <a:xfrm>
            <a:off x="2387630" y="1418725"/>
            <a:ext cx="1250389" cy="11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5" name="Content Placeholder 2">
            <a:extLst>
              <a:ext uri="{FF2B5EF4-FFF2-40B4-BE49-F238E27FC236}">
                <a16:creationId xmlns:a16="http://schemas.microsoft.com/office/drawing/2014/main" id="{3F02DB40-4A19-357A-3B48-14C7C10777FE}"/>
              </a:ext>
            </a:extLst>
          </p:cNvPr>
          <p:cNvSpPr txBox="1">
            <a:spLocks/>
          </p:cNvSpPr>
          <p:nvPr/>
        </p:nvSpPr>
        <p:spPr>
          <a:xfrm>
            <a:off x="2168300" y="1261846"/>
            <a:ext cx="1678788" cy="4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sp>
        <p:nvSpPr>
          <p:cNvPr id="416" name="직사각형 415">
            <a:extLst>
              <a:ext uri="{FF2B5EF4-FFF2-40B4-BE49-F238E27FC236}">
                <a16:creationId xmlns:a16="http://schemas.microsoft.com/office/drawing/2014/main" id="{87BB83CB-8EB0-BC4E-FE16-B58107822CCC}"/>
              </a:ext>
            </a:extLst>
          </p:cNvPr>
          <p:cNvSpPr/>
          <p:nvPr/>
        </p:nvSpPr>
        <p:spPr>
          <a:xfrm>
            <a:off x="1518807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7" name="직사각형 416">
            <a:extLst>
              <a:ext uri="{FF2B5EF4-FFF2-40B4-BE49-F238E27FC236}">
                <a16:creationId xmlns:a16="http://schemas.microsoft.com/office/drawing/2014/main" id="{3FD8FCA9-18F4-85BB-DD6A-BC016CE49450}"/>
              </a:ext>
            </a:extLst>
          </p:cNvPr>
          <p:cNvSpPr/>
          <p:nvPr/>
        </p:nvSpPr>
        <p:spPr>
          <a:xfrm>
            <a:off x="1615577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8" name="직사각형 417">
            <a:extLst>
              <a:ext uri="{FF2B5EF4-FFF2-40B4-BE49-F238E27FC236}">
                <a16:creationId xmlns:a16="http://schemas.microsoft.com/office/drawing/2014/main" id="{D2A60677-FB45-1777-7A75-055740277318}"/>
              </a:ext>
            </a:extLst>
          </p:cNvPr>
          <p:cNvSpPr/>
          <p:nvPr/>
        </p:nvSpPr>
        <p:spPr>
          <a:xfrm>
            <a:off x="1712723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9" name="직사각형 418">
            <a:extLst>
              <a:ext uri="{FF2B5EF4-FFF2-40B4-BE49-F238E27FC236}">
                <a16:creationId xmlns:a16="http://schemas.microsoft.com/office/drawing/2014/main" id="{4CC77993-E218-849E-7D47-65CF72673A25}"/>
              </a:ext>
            </a:extLst>
          </p:cNvPr>
          <p:cNvSpPr/>
          <p:nvPr/>
        </p:nvSpPr>
        <p:spPr>
          <a:xfrm>
            <a:off x="1906932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0" name="직사각형 419">
            <a:extLst>
              <a:ext uri="{FF2B5EF4-FFF2-40B4-BE49-F238E27FC236}">
                <a16:creationId xmlns:a16="http://schemas.microsoft.com/office/drawing/2014/main" id="{7B8A71C7-BB13-BB66-9912-BBAF9EDD755C}"/>
              </a:ext>
            </a:extLst>
          </p:cNvPr>
          <p:cNvSpPr/>
          <p:nvPr/>
        </p:nvSpPr>
        <p:spPr>
          <a:xfrm>
            <a:off x="2003702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1" name="직사각형 420">
            <a:extLst>
              <a:ext uri="{FF2B5EF4-FFF2-40B4-BE49-F238E27FC236}">
                <a16:creationId xmlns:a16="http://schemas.microsoft.com/office/drawing/2014/main" id="{ADDFBBAF-ABCF-B2A0-68A2-13555A8C3681}"/>
              </a:ext>
            </a:extLst>
          </p:cNvPr>
          <p:cNvSpPr/>
          <p:nvPr/>
        </p:nvSpPr>
        <p:spPr>
          <a:xfrm>
            <a:off x="2100848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2" name="직사각형 421">
            <a:extLst>
              <a:ext uri="{FF2B5EF4-FFF2-40B4-BE49-F238E27FC236}">
                <a16:creationId xmlns:a16="http://schemas.microsoft.com/office/drawing/2014/main" id="{5A1B4E63-F993-CB62-2F3C-9FC6AD919A48}"/>
              </a:ext>
            </a:extLst>
          </p:cNvPr>
          <p:cNvSpPr/>
          <p:nvPr/>
        </p:nvSpPr>
        <p:spPr>
          <a:xfrm>
            <a:off x="2198023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3" name="직사각형 422">
            <a:extLst>
              <a:ext uri="{FF2B5EF4-FFF2-40B4-BE49-F238E27FC236}">
                <a16:creationId xmlns:a16="http://schemas.microsoft.com/office/drawing/2014/main" id="{654236C6-8526-5145-399B-43A1C44687D6}"/>
              </a:ext>
            </a:extLst>
          </p:cNvPr>
          <p:cNvSpPr/>
          <p:nvPr/>
        </p:nvSpPr>
        <p:spPr>
          <a:xfrm>
            <a:off x="2294707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4" name="직사각형 423">
            <a:extLst>
              <a:ext uri="{FF2B5EF4-FFF2-40B4-BE49-F238E27FC236}">
                <a16:creationId xmlns:a16="http://schemas.microsoft.com/office/drawing/2014/main" id="{60BD7487-3C39-AB57-12FC-FA557460E98D}"/>
              </a:ext>
            </a:extLst>
          </p:cNvPr>
          <p:cNvSpPr/>
          <p:nvPr/>
        </p:nvSpPr>
        <p:spPr>
          <a:xfrm>
            <a:off x="2391477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5" name="직사각형 424">
            <a:extLst>
              <a:ext uri="{FF2B5EF4-FFF2-40B4-BE49-F238E27FC236}">
                <a16:creationId xmlns:a16="http://schemas.microsoft.com/office/drawing/2014/main" id="{EFBA54F0-943C-2AE1-7A8F-1A31551AA71C}"/>
              </a:ext>
            </a:extLst>
          </p:cNvPr>
          <p:cNvSpPr/>
          <p:nvPr/>
        </p:nvSpPr>
        <p:spPr>
          <a:xfrm>
            <a:off x="2488623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6" name="직사각형 425">
            <a:extLst>
              <a:ext uri="{FF2B5EF4-FFF2-40B4-BE49-F238E27FC236}">
                <a16:creationId xmlns:a16="http://schemas.microsoft.com/office/drawing/2014/main" id="{323951B2-C49E-1D6A-7184-E04BA7505091}"/>
              </a:ext>
            </a:extLst>
          </p:cNvPr>
          <p:cNvSpPr/>
          <p:nvPr/>
        </p:nvSpPr>
        <p:spPr>
          <a:xfrm>
            <a:off x="2585798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7" name="직사각형 426">
            <a:extLst>
              <a:ext uri="{FF2B5EF4-FFF2-40B4-BE49-F238E27FC236}">
                <a16:creationId xmlns:a16="http://schemas.microsoft.com/office/drawing/2014/main" id="{EA59BC0A-A013-EF89-E2E3-3451278CEA90}"/>
              </a:ext>
            </a:extLst>
          </p:cNvPr>
          <p:cNvSpPr/>
          <p:nvPr/>
        </p:nvSpPr>
        <p:spPr>
          <a:xfrm>
            <a:off x="2780033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8" name="직사각형 427">
            <a:extLst>
              <a:ext uri="{FF2B5EF4-FFF2-40B4-BE49-F238E27FC236}">
                <a16:creationId xmlns:a16="http://schemas.microsoft.com/office/drawing/2014/main" id="{7DB22D33-78FD-D438-9B60-D8664A6CBD2E}"/>
              </a:ext>
            </a:extLst>
          </p:cNvPr>
          <p:cNvSpPr/>
          <p:nvPr/>
        </p:nvSpPr>
        <p:spPr>
          <a:xfrm>
            <a:off x="2877179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9" name="직사각형 428">
            <a:extLst>
              <a:ext uri="{FF2B5EF4-FFF2-40B4-BE49-F238E27FC236}">
                <a16:creationId xmlns:a16="http://schemas.microsoft.com/office/drawing/2014/main" id="{2638D259-F402-F3BA-65B0-7653F4D4183E}"/>
              </a:ext>
            </a:extLst>
          </p:cNvPr>
          <p:cNvSpPr/>
          <p:nvPr/>
        </p:nvSpPr>
        <p:spPr>
          <a:xfrm>
            <a:off x="2974354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0" name="직사각형 429">
            <a:extLst>
              <a:ext uri="{FF2B5EF4-FFF2-40B4-BE49-F238E27FC236}">
                <a16:creationId xmlns:a16="http://schemas.microsoft.com/office/drawing/2014/main" id="{2E7ADF6C-340B-EF03-05CE-028E6EC0E93E}"/>
              </a:ext>
            </a:extLst>
          </p:cNvPr>
          <p:cNvSpPr/>
          <p:nvPr/>
        </p:nvSpPr>
        <p:spPr>
          <a:xfrm>
            <a:off x="3167809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1" name="직사각형 430">
            <a:extLst>
              <a:ext uri="{FF2B5EF4-FFF2-40B4-BE49-F238E27FC236}">
                <a16:creationId xmlns:a16="http://schemas.microsoft.com/office/drawing/2014/main" id="{F51D1B1E-D513-8445-A66D-72E68797CB0E}"/>
              </a:ext>
            </a:extLst>
          </p:cNvPr>
          <p:cNvSpPr/>
          <p:nvPr/>
        </p:nvSpPr>
        <p:spPr>
          <a:xfrm>
            <a:off x="3362130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2" name="직사각형 431">
            <a:extLst>
              <a:ext uri="{FF2B5EF4-FFF2-40B4-BE49-F238E27FC236}">
                <a16:creationId xmlns:a16="http://schemas.microsoft.com/office/drawing/2014/main" id="{2B7333BC-9839-6858-09A4-640C04C82D04}"/>
              </a:ext>
            </a:extLst>
          </p:cNvPr>
          <p:cNvSpPr/>
          <p:nvPr/>
        </p:nvSpPr>
        <p:spPr>
          <a:xfrm>
            <a:off x="3459164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3" name="직사각형 432">
            <a:extLst>
              <a:ext uri="{FF2B5EF4-FFF2-40B4-BE49-F238E27FC236}">
                <a16:creationId xmlns:a16="http://schemas.microsoft.com/office/drawing/2014/main" id="{EE26E811-F37C-9EBE-0212-EB96F1AB43DB}"/>
              </a:ext>
            </a:extLst>
          </p:cNvPr>
          <p:cNvSpPr/>
          <p:nvPr/>
        </p:nvSpPr>
        <p:spPr>
          <a:xfrm>
            <a:off x="3555934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4" name="직사각형 433">
            <a:extLst>
              <a:ext uri="{FF2B5EF4-FFF2-40B4-BE49-F238E27FC236}">
                <a16:creationId xmlns:a16="http://schemas.microsoft.com/office/drawing/2014/main" id="{EF1C3876-BABD-23A4-51FD-EF3A0EF371DB}"/>
              </a:ext>
            </a:extLst>
          </p:cNvPr>
          <p:cNvSpPr/>
          <p:nvPr/>
        </p:nvSpPr>
        <p:spPr>
          <a:xfrm>
            <a:off x="3653080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5" name="직사각형 434">
            <a:extLst>
              <a:ext uri="{FF2B5EF4-FFF2-40B4-BE49-F238E27FC236}">
                <a16:creationId xmlns:a16="http://schemas.microsoft.com/office/drawing/2014/main" id="{F3968120-A676-4952-ACDE-EDD446022505}"/>
              </a:ext>
            </a:extLst>
          </p:cNvPr>
          <p:cNvSpPr/>
          <p:nvPr/>
        </p:nvSpPr>
        <p:spPr>
          <a:xfrm>
            <a:off x="3846939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6" name="직사각형 435">
            <a:extLst>
              <a:ext uri="{FF2B5EF4-FFF2-40B4-BE49-F238E27FC236}">
                <a16:creationId xmlns:a16="http://schemas.microsoft.com/office/drawing/2014/main" id="{1D4C6234-D802-120D-210C-38A7C1727828}"/>
              </a:ext>
            </a:extLst>
          </p:cNvPr>
          <p:cNvSpPr/>
          <p:nvPr/>
        </p:nvSpPr>
        <p:spPr>
          <a:xfrm>
            <a:off x="3943709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7" name="직사각형 436">
            <a:extLst>
              <a:ext uri="{FF2B5EF4-FFF2-40B4-BE49-F238E27FC236}">
                <a16:creationId xmlns:a16="http://schemas.microsoft.com/office/drawing/2014/main" id="{841C3EF7-8AF0-2404-6594-A9F1146C06CC}"/>
              </a:ext>
            </a:extLst>
          </p:cNvPr>
          <p:cNvSpPr/>
          <p:nvPr/>
        </p:nvSpPr>
        <p:spPr>
          <a:xfrm>
            <a:off x="4040855" y="1629903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8" name="직사각형 437">
            <a:extLst>
              <a:ext uri="{FF2B5EF4-FFF2-40B4-BE49-F238E27FC236}">
                <a16:creationId xmlns:a16="http://schemas.microsoft.com/office/drawing/2014/main" id="{78676A2C-9C73-D902-480F-059A84A1ACE4}"/>
              </a:ext>
            </a:extLst>
          </p:cNvPr>
          <p:cNvSpPr/>
          <p:nvPr/>
        </p:nvSpPr>
        <p:spPr>
          <a:xfrm>
            <a:off x="4234459" y="1631258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9" name="직사각형 438">
            <a:extLst>
              <a:ext uri="{FF2B5EF4-FFF2-40B4-BE49-F238E27FC236}">
                <a16:creationId xmlns:a16="http://schemas.microsoft.com/office/drawing/2014/main" id="{3A84B694-29F9-19EC-23EC-236E9F89A64C}"/>
              </a:ext>
            </a:extLst>
          </p:cNvPr>
          <p:cNvSpPr/>
          <p:nvPr/>
        </p:nvSpPr>
        <p:spPr>
          <a:xfrm>
            <a:off x="4331229" y="1631258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0" name="직사각형 439">
            <a:extLst>
              <a:ext uri="{FF2B5EF4-FFF2-40B4-BE49-F238E27FC236}">
                <a16:creationId xmlns:a16="http://schemas.microsoft.com/office/drawing/2014/main" id="{330C46A6-C6FE-4972-91D7-3E5C3FE723AC}"/>
              </a:ext>
            </a:extLst>
          </p:cNvPr>
          <p:cNvSpPr/>
          <p:nvPr/>
        </p:nvSpPr>
        <p:spPr>
          <a:xfrm>
            <a:off x="4428375" y="1631258"/>
            <a:ext cx="97307" cy="2608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41" name="그룹 440">
            <a:extLst>
              <a:ext uri="{FF2B5EF4-FFF2-40B4-BE49-F238E27FC236}">
                <a16:creationId xmlns:a16="http://schemas.microsoft.com/office/drawing/2014/main" id="{3CAD9C39-0D88-84FD-EAC1-476D5C83BE98}"/>
              </a:ext>
            </a:extLst>
          </p:cNvPr>
          <p:cNvGrpSpPr/>
          <p:nvPr/>
        </p:nvGrpSpPr>
        <p:grpSpPr>
          <a:xfrm>
            <a:off x="1587021" y="972233"/>
            <a:ext cx="2887066" cy="468485"/>
            <a:chOff x="8011573" y="2157763"/>
            <a:chExt cx="2887066" cy="468485"/>
          </a:xfrm>
        </p:grpSpPr>
        <p:sp>
          <p:nvSpPr>
            <p:cNvPr id="442" name="직사각형 441">
              <a:extLst>
                <a:ext uri="{FF2B5EF4-FFF2-40B4-BE49-F238E27FC236}">
                  <a16:creationId xmlns:a16="http://schemas.microsoft.com/office/drawing/2014/main" id="{2A1C65D5-AD34-F5D0-B253-492A7EFD4A8D}"/>
                </a:ext>
              </a:extLst>
            </p:cNvPr>
            <p:cNvSpPr/>
            <p:nvPr/>
          </p:nvSpPr>
          <p:spPr>
            <a:xfrm>
              <a:off x="8160322" y="2157763"/>
              <a:ext cx="2589568" cy="299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3" name="Content Placeholder 2">
              <a:extLst>
                <a:ext uri="{FF2B5EF4-FFF2-40B4-BE49-F238E27FC236}">
                  <a16:creationId xmlns:a16="http://schemas.microsoft.com/office/drawing/2014/main" id="{9E7F2BA7-C337-F606-B299-883823EF7DF6}"/>
                </a:ext>
              </a:extLst>
            </p:cNvPr>
            <p:cNvSpPr txBox="1">
              <a:spLocks/>
            </p:cNvSpPr>
            <p:nvPr/>
          </p:nvSpPr>
          <p:spPr>
            <a:xfrm>
              <a:off x="8011573" y="2221278"/>
              <a:ext cx="2887066" cy="4049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Piccolo Function-in-Memory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8BC22F65-00BE-3EC1-5260-B8985D4706EE}"/>
              </a:ext>
            </a:extLst>
          </p:cNvPr>
          <p:cNvGrpSpPr/>
          <p:nvPr/>
        </p:nvGrpSpPr>
        <p:grpSpPr>
          <a:xfrm>
            <a:off x="2818133" y="2482730"/>
            <a:ext cx="520613" cy="326759"/>
            <a:chOff x="2818133" y="2482730"/>
            <a:chExt cx="520613" cy="326759"/>
          </a:xfrm>
        </p:grpSpPr>
        <p:sp>
          <p:nvSpPr>
            <p:cNvPr id="444" name="사각형: 둥근 모서리 443">
              <a:extLst>
                <a:ext uri="{FF2B5EF4-FFF2-40B4-BE49-F238E27FC236}">
                  <a16:creationId xmlns:a16="http://schemas.microsoft.com/office/drawing/2014/main" id="{D3626FB5-17EA-F452-CD93-B09FF8AC8F1A}"/>
                </a:ext>
              </a:extLst>
            </p:cNvPr>
            <p:cNvSpPr/>
            <p:nvPr/>
          </p:nvSpPr>
          <p:spPr>
            <a:xfrm>
              <a:off x="2823181" y="2482730"/>
              <a:ext cx="476963" cy="326759"/>
            </a:xfrm>
            <a:prstGeom prst="roundRect">
              <a:avLst>
                <a:gd name="adj" fmla="val 26344"/>
              </a:avLst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5" name="Content Placeholder 2">
              <a:extLst>
                <a:ext uri="{FF2B5EF4-FFF2-40B4-BE49-F238E27FC236}">
                  <a16:creationId xmlns:a16="http://schemas.microsoft.com/office/drawing/2014/main" id="{BFFCCC85-5E0C-81C9-CD3C-61F3F6DB9AD8}"/>
                </a:ext>
              </a:extLst>
            </p:cNvPr>
            <p:cNvSpPr txBox="1">
              <a:spLocks/>
            </p:cNvSpPr>
            <p:nvPr/>
          </p:nvSpPr>
          <p:spPr>
            <a:xfrm>
              <a:off x="2818133" y="2513465"/>
              <a:ext cx="520613" cy="233668"/>
            </a:xfrm>
            <a:prstGeom prst="rect">
              <a:avLst/>
            </a:prstGeom>
            <a:noFill/>
            <a:ln w="1905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Ctrl.</a:t>
              </a:r>
            </a:p>
          </p:txBody>
        </p:sp>
      </p:grpSp>
      <p:sp>
        <p:nvSpPr>
          <p:cNvPr id="446" name="직사각형 445">
            <a:extLst>
              <a:ext uri="{FF2B5EF4-FFF2-40B4-BE49-F238E27FC236}">
                <a16:creationId xmlns:a16="http://schemas.microsoft.com/office/drawing/2014/main" id="{C21FDDD2-B3FB-5396-AFAA-F7F678D224B7}"/>
              </a:ext>
            </a:extLst>
          </p:cNvPr>
          <p:cNvSpPr/>
          <p:nvPr/>
        </p:nvSpPr>
        <p:spPr>
          <a:xfrm>
            <a:off x="1324947" y="1629903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7" name="직사각형 446">
            <a:extLst>
              <a:ext uri="{FF2B5EF4-FFF2-40B4-BE49-F238E27FC236}">
                <a16:creationId xmlns:a16="http://schemas.microsoft.com/office/drawing/2014/main" id="{C0741003-4356-77DB-012B-819B11B96C02}"/>
              </a:ext>
            </a:extLst>
          </p:cNvPr>
          <p:cNvSpPr/>
          <p:nvPr/>
        </p:nvSpPr>
        <p:spPr>
          <a:xfrm>
            <a:off x="1809898" y="1629903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8" name="직사각형 447">
            <a:extLst>
              <a:ext uri="{FF2B5EF4-FFF2-40B4-BE49-F238E27FC236}">
                <a16:creationId xmlns:a16="http://schemas.microsoft.com/office/drawing/2014/main" id="{ABAE0C2F-1BF2-ADD6-3985-F679CDCCFDEB}"/>
              </a:ext>
            </a:extLst>
          </p:cNvPr>
          <p:cNvSpPr/>
          <p:nvPr/>
        </p:nvSpPr>
        <p:spPr>
          <a:xfrm>
            <a:off x="2683263" y="1629903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9" name="직사각형 448">
            <a:extLst>
              <a:ext uri="{FF2B5EF4-FFF2-40B4-BE49-F238E27FC236}">
                <a16:creationId xmlns:a16="http://schemas.microsoft.com/office/drawing/2014/main" id="{910A57C8-A85F-2C93-DD98-1B42BE8451C0}"/>
              </a:ext>
            </a:extLst>
          </p:cNvPr>
          <p:cNvSpPr/>
          <p:nvPr/>
        </p:nvSpPr>
        <p:spPr>
          <a:xfrm>
            <a:off x="3071038" y="1629903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0" name="직사각형 449">
            <a:extLst>
              <a:ext uri="{FF2B5EF4-FFF2-40B4-BE49-F238E27FC236}">
                <a16:creationId xmlns:a16="http://schemas.microsoft.com/office/drawing/2014/main" id="{0F9A2396-FDF1-1334-D6F9-B2293D3855FF}"/>
              </a:ext>
            </a:extLst>
          </p:cNvPr>
          <p:cNvSpPr/>
          <p:nvPr/>
        </p:nvSpPr>
        <p:spPr>
          <a:xfrm>
            <a:off x="3264955" y="1629903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1" name="직사각형 450">
            <a:extLst>
              <a:ext uri="{FF2B5EF4-FFF2-40B4-BE49-F238E27FC236}">
                <a16:creationId xmlns:a16="http://schemas.microsoft.com/office/drawing/2014/main" id="{97252E60-0D47-00F7-1366-D18CCB71E8FD}"/>
              </a:ext>
            </a:extLst>
          </p:cNvPr>
          <p:cNvSpPr/>
          <p:nvPr/>
        </p:nvSpPr>
        <p:spPr>
          <a:xfrm>
            <a:off x="3750255" y="1629903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2" name="직사각형 451">
            <a:extLst>
              <a:ext uri="{FF2B5EF4-FFF2-40B4-BE49-F238E27FC236}">
                <a16:creationId xmlns:a16="http://schemas.microsoft.com/office/drawing/2014/main" id="{EA3F8526-5E4F-1E66-C60B-BE513FE1AC41}"/>
              </a:ext>
            </a:extLst>
          </p:cNvPr>
          <p:cNvSpPr/>
          <p:nvPr/>
        </p:nvSpPr>
        <p:spPr>
          <a:xfrm>
            <a:off x="4138030" y="1629903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3" name="직사각형 452">
            <a:extLst>
              <a:ext uri="{FF2B5EF4-FFF2-40B4-BE49-F238E27FC236}">
                <a16:creationId xmlns:a16="http://schemas.microsoft.com/office/drawing/2014/main" id="{F90C1D0E-9635-D55C-6825-07C971B896CB}"/>
              </a:ext>
            </a:extLst>
          </p:cNvPr>
          <p:cNvSpPr/>
          <p:nvPr/>
        </p:nvSpPr>
        <p:spPr>
          <a:xfrm>
            <a:off x="4525550" y="1631258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4" name="Content Placeholder 2">
            <a:extLst>
              <a:ext uri="{FF2B5EF4-FFF2-40B4-BE49-F238E27FC236}">
                <a16:creationId xmlns:a16="http://schemas.microsoft.com/office/drawing/2014/main" id="{471EEB10-CE31-4CE1-0AE9-1CDC7743C48E}"/>
              </a:ext>
            </a:extLst>
          </p:cNvPr>
          <p:cNvSpPr txBox="1">
            <a:spLocks/>
          </p:cNvSpPr>
          <p:nvPr/>
        </p:nvSpPr>
        <p:spPr>
          <a:xfrm>
            <a:off x="1145203" y="2520056"/>
            <a:ext cx="1548015" cy="233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</a:p>
        </p:txBody>
      </p:sp>
      <p:sp>
        <p:nvSpPr>
          <p:cNvPr id="462" name="타원 461">
            <a:extLst>
              <a:ext uri="{FF2B5EF4-FFF2-40B4-BE49-F238E27FC236}">
                <a16:creationId xmlns:a16="http://schemas.microsoft.com/office/drawing/2014/main" id="{845092EA-BDEE-E730-823D-F97E4E7BDC65}"/>
              </a:ext>
            </a:extLst>
          </p:cNvPr>
          <p:cNvSpPr/>
          <p:nvPr/>
        </p:nvSpPr>
        <p:spPr>
          <a:xfrm>
            <a:off x="2949109" y="2226822"/>
            <a:ext cx="153786" cy="15378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64" name="직선 연결선 463">
            <a:extLst>
              <a:ext uri="{FF2B5EF4-FFF2-40B4-BE49-F238E27FC236}">
                <a16:creationId xmlns:a16="http://schemas.microsoft.com/office/drawing/2014/main" id="{8A97E494-0965-8AA6-A12D-9D2D8330EDF7}"/>
              </a:ext>
            </a:extLst>
          </p:cNvPr>
          <p:cNvCxnSpPr>
            <a:cxnSpLocks/>
          </p:cNvCxnSpPr>
          <p:nvPr/>
        </p:nvCxnSpPr>
        <p:spPr>
          <a:xfrm>
            <a:off x="3904740" y="4559827"/>
            <a:ext cx="1834100" cy="61541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타원 464">
            <a:extLst>
              <a:ext uri="{FF2B5EF4-FFF2-40B4-BE49-F238E27FC236}">
                <a16:creationId xmlns:a16="http://schemas.microsoft.com/office/drawing/2014/main" id="{01A5BD4D-C50B-12D5-817F-9487C59C164F}"/>
              </a:ext>
            </a:extLst>
          </p:cNvPr>
          <p:cNvSpPr/>
          <p:nvPr/>
        </p:nvSpPr>
        <p:spPr>
          <a:xfrm>
            <a:off x="3796590" y="4458124"/>
            <a:ext cx="154800" cy="154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61" name="직선 연결선 460">
            <a:extLst>
              <a:ext uri="{FF2B5EF4-FFF2-40B4-BE49-F238E27FC236}">
                <a16:creationId xmlns:a16="http://schemas.microsoft.com/office/drawing/2014/main" id="{72D49DD5-CDF0-7D7E-4296-39B11F4E9992}"/>
              </a:ext>
            </a:extLst>
          </p:cNvPr>
          <p:cNvCxnSpPr>
            <a:cxnSpLocks/>
          </p:cNvCxnSpPr>
          <p:nvPr/>
        </p:nvCxnSpPr>
        <p:spPr>
          <a:xfrm flipV="1">
            <a:off x="3102895" y="1608867"/>
            <a:ext cx="2627345" cy="6606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AA930B-4550-60D5-E6CC-64F5D7B266EB}"/>
              </a:ext>
            </a:extLst>
          </p:cNvPr>
          <p:cNvSpPr txBox="1">
            <a:spLocks/>
          </p:cNvSpPr>
          <p:nvPr/>
        </p:nvSpPr>
        <p:spPr>
          <a:xfrm>
            <a:off x="2168300" y="1261846"/>
            <a:ext cx="1678788" cy="4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CD19014-D116-48B1-BA5D-DBF9B907D7A5}"/>
              </a:ext>
            </a:extLst>
          </p:cNvPr>
          <p:cNvSpPr/>
          <p:nvPr/>
        </p:nvSpPr>
        <p:spPr>
          <a:xfrm>
            <a:off x="5738840" y="3863667"/>
            <a:ext cx="6051434" cy="214087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endParaRPr lang="en-K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7DB0829-99A7-D0C6-B617-E4671D7C2614}"/>
              </a:ext>
            </a:extLst>
          </p:cNvPr>
          <p:cNvSpPr txBox="1">
            <a:spLocks/>
          </p:cNvSpPr>
          <p:nvPr/>
        </p:nvSpPr>
        <p:spPr>
          <a:xfrm>
            <a:off x="6211627" y="4677999"/>
            <a:ext cx="5552356" cy="94798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b="1" dirty="0"/>
              <a:t>Fine-Grained Cache Architecture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b="1" dirty="0"/>
              <a:t>Collection-Extended MSHR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4EB9C7B-8F36-12FF-C9B5-3FC424F51FCA}"/>
              </a:ext>
            </a:extLst>
          </p:cNvPr>
          <p:cNvSpPr txBox="1">
            <a:spLocks/>
          </p:cNvSpPr>
          <p:nvPr/>
        </p:nvSpPr>
        <p:spPr>
          <a:xfrm>
            <a:off x="5915359" y="4190089"/>
            <a:ext cx="6517499" cy="44881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2800" dirty="0"/>
              <a:t>(2)</a:t>
            </a:r>
            <a:r>
              <a:rPr lang="ko-KR" altLang="en-US" sz="2800" dirty="0"/>
              <a:t> </a:t>
            </a:r>
            <a:r>
              <a:rPr lang="en-US" altLang="ko-KR" sz="2800" b="1" u="sng" dirty="0"/>
              <a:t>Piccolo Cache</a:t>
            </a:r>
            <a:endParaRPr lang="en-US" sz="2800" dirty="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27BA501-F949-2088-A599-64E11762C9BB}"/>
              </a:ext>
            </a:extLst>
          </p:cNvPr>
          <p:cNvGrpSpPr/>
          <p:nvPr/>
        </p:nvGrpSpPr>
        <p:grpSpPr>
          <a:xfrm>
            <a:off x="147062" y="3043792"/>
            <a:ext cx="11998874" cy="3672406"/>
            <a:chOff x="179717" y="3031332"/>
            <a:chExt cx="11998874" cy="3672406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4C9BB8C0-CB9C-6FDD-3A10-4E011E29BDE4}"/>
                </a:ext>
              </a:extLst>
            </p:cNvPr>
            <p:cNvSpPr/>
            <p:nvPr/>
          </p:nvSpPr>
          <p:spPr>
            <a:xfrm>
              <a:off x="179717" y="3031332"/>
              <a:ext cx="5478367" cy="329356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225F2CAF-BAB7-9055-9603-72ABB43A18F5}"/>
                </a:ext>
              </a:extLst>
            </p:cNvPr>
            <p:cNvSpPr/>
            <p:nvPr/>
          </p:nvSpPr>
          <p:spPr>
            <a:xfrm>
              <a:off x="5661092" y="3711217"/>
              <a:ext cx="6517499" cy="23754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7623822A-BC32-EA80-AD10-D8254BCBA6B8}"/>
                </a:ext>
              </a:extLst>
            </p:cNvPr>
            <p:cNvSpPr/>
            <p:nvPr/>
          </p:nvSpPr>
          <p:spPr>
            <a:xfrm>
              <a:off x="213234" y="6324891"/>
              <a:ext cx="5478367" cy="37884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2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E464DAC2-43F1-D314-1FAC-4FD592E45B5D}"/>
              </a:ext>
            </a:extLst>
          </p:cNvPr>
          <p:cNvSpPr/>
          <p:nvPr/>
        </p:nvSpPr>
        <p:spPr>
          <a:xfrm>
            <a:off x="224334" y="4307028"/>
            <a:ext cx="7789429" cy="19893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5" name="자유형: 도형 234">
            <a:extLst>
              <a:ext uri="{FF2B5EF4-FFF2-40B4-BE49-F238E27FC236}">
                <a16:creationId xmlns:a16="http://schemas.microsoft.com/office/drawing/2014/main" id="{3274E3EA-2D3E-96D0-1591-B0507888FC98}"/>
              </a:ext>
            </a:extLst>
          </p:cNvPr>
          <p:cNvSpPr/>
          <p:nvPr/>
        </p:nvSpPr>
        <p:spPr>
          <a:xfrm>
            <a:off x="213615" y="4283717"/>
            <a:ext cx="7800148" cy="2017474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403" name="그룹 402">
            <a:extLst>
              <a:ext uri="{FF2B5EF4-FFF2-40B4-BE49-F238E27FC236}">
                <a16:creationId xmlns:a16="http://schemas.microsoft.com/office/drawing/2014/main" id="{AC4FFC6F-E29E-0BC4-B03F-92470FD36DC7}"/>
              </a:ext>
            </a:extLst>
          </p:cNvPr>
          <p:cNvGrpSpPr/>
          <p:nvPr/>
        </p:nvGrpSpPr>
        <p:grpSpPr>
          <a:xfrm>
            <a:off x="2201886" y="5351395"/>
            <a:ext cx="3366373" cy="1119877"/>
            <a:chOff x="2201886" y="5351395"/>
            <a:chExt cx="3366373" cy="1119877"/>
          </a:xfrm>
        </p:grpSpPr>
        <p:cxnSp>
          <p:nvCxnSpPr>
            <p:cNvPr id="245" name="직선 연결선 244">
              <a:extLst>
                <a:ext uri="{FF2B5EF4-FFF2-40B4-BE49-F238E27FC236}">
                  <a16:creationId xmlns:a16="http://schemas.microsoft.com/office/drawing/2014/main" id="{F48AEC9F-79BD-B6E2-8E83-D15979889A80}"/>
                </a:ext>
              </a:extLst>
            </p:cNvPr>
            <p:cNvCxnSpPr>
              <a:cxnSpLocks/>
            </p:cNvCxnSpPr>
            <p:nvPr/>
          </p:nvCxnSpPr>
          <p:spPr>
            <a:xfrm>
              <a:off x="3827367" y="5351395"/>
              <a:ext cx="0" cy="181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6" name="직선 연결선 245">
              <a:extLst>
                <a:ext uri="{FF2B5EF4-FFF2-40B4-BE49-F238E27FC236}">
                  <a16:creationId xmlns:a16="http://schemas.microsoft.com/office/drawing/2014/main" id="{F72E1EB7-8A0F-6A7D-798E-7C26B610151B}"/>
                </a:ext>
              </a:extLst>
            </p:cNvPr>
            <p:cNvCxnSpPr>
              <a:cxnSpLocks/>
            </p:cNvCxnSpPr>
            <p:nvPr/>
          </p:nvCxnSpPr>
          <p:spPr>
            <a:xfrm>
              <a:off x="3347127" y="5532635"/>
              <a:ext cx="96048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7" name="직선 연결선 246">
              <a:extLst>
                <a:ext uri="{FF2B5EF4-FFF2-40B4-BE49-F238E27FC236}">
                  <a16:creationId xmlns:a16="http://schemas.microsoft.com/office/drawing/2014/main" id="{45B1E75D-B8FD-7B72-C3A5-B42770D26D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3167" y="6121491"/>
              <a:ext cx="0" cy="349781"/>
            </a:xfrm>
            <a:prstGeom prst="line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8" name="직선 연결선 247">
              <a:extLst>
                <a:ext uri="{FF2B5EF4-FFF2-40B4-BE49-F238E27FC236}">
                  <a16:creationId xmlns:a16="http://schemas.microsoft.com/office/drawing/2014/main" id="{E19090DB-8458-1AA6-580D-9F278FAC57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3402" y="6121166"/>
              <a:ext cx="96048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9" name="직선 연결선 248">
              <a:extLst>
                <a:ext uri="{FF2B5EF4-FFF2-40B4-BE49-F238E27FC236}">
                  <a16:creationId xmlns:a16="http://schemas.microsoft.com/office/drawing/2014/main" id="{1DA841B5-0062-9631-98AD-D82AA16BF36C}"/>
                </a:ext>
              </a:extLst>
            </p:cNvPr>
            <p:cNvCxnSpPr>
              <a:cxnSpLocks/>
            </p:cNvCxnSpPr>
            <p:nvPr/>
          </p:nvCxnSpPr>
          <p:spPr>
            <a:xfrm>
              <a:off x="3348715" y="5514036"/>
              <a:ext cx="0" cy="181240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0" name="직선 연결선 249">
              <a:extLst>
                <a:ext uri="{FF2B5EF4-FFF2-40B4-BE49-F238E27FC236}">
                  <a16:creationId xmlns:a16="http://schemas.microsoft.com/office/drawing/2014/main" id="{CF214979-716C-B6AD-E355-0F6C33EC46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07608" y="5512448"/>
              <a:ext cx="0" cy="192959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51" name="그룹 250">
              <a:extLst>
                <a:ext uri="{FF2B5EF4-FFF2-40B4-BE49-F238E27FC236}">
                  <a16:creationId xmlns:a16="http://schemas.microsoft.com/office/drawing/2014/main" id="{D4CC8B4A-D348-BC58-9B2B-85D4CD124158}"/>
                </a:ext>
              </a:extLst>
            </p:cNvPr>
            <p:cNvGrpSpPr/>
            <p:nvPr/>
          </p:nvGrpSpPr>
          <p:grpSpPr>
            <a:xfrm>
              <a:off x="3347127" y="5873583"/>
              <a:ext cx="965259" cy="253700"/>
              <a:chOff x="3385686" y="2885506"/>
              <a:chExt cx="965259" cy="327933"/>
            </a:xfrm>
          </p:grpSpPr>
          <p:cxnSp>
            <p:nvCxnSpPr>
              <p:cNvPr id="291" name="직선 연결선 290">
                <a:extLst>
                  <a:ext uri="{FF2B5EF4-FFF2-40B4-BE49-F238E27FC236}">
                    <a16:creationId xmlns:a16="http://schemas.microsoft.com/office/drawing/2014/main" id="{0B7F4454-DB29-EB6B-90C5-5519280F0A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85686" y="2898804"/>
                <a:ext cx="378" cy="31463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2" name="직선 연결선 291">
                <a:extLst>
                  <a:ext uri="{FF2B5EF4-FFF2-40B4-BE49-F238E27FC236}">
                    <a16:creationId xmlns:a16="http://schemas.microsoft.com/office/drawing/2014/main" id="{254CF036-035F-72DE-1864-2C0CC9FCEE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0945" y="2885506"/>
                <a:ext cx="0" cy="3279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2" name="사각형: 둥근 모서리 251">
              <a:extLst>
                <a:ext uri="{FF2B5EF4-FFF2-40B4-BE49-F238E27FC236}">
                  <a16:creationId xmlns:a16="http://schemas.microsoft.com/office/drawing/2014/main" id="{B4294D5E-9487-817F-1713-FC46682F1BA6}"/>
                </a:ext>
              </a:extLst>
            </p:cNvPr>
            <p:cNvSpPr/>
            <p:nvPr/>
          </p:nvSpPr>
          <p:spPr>
            <a:xfrm>
              <a:off x="2981401" y="5712336"/>
              <a:ext cx="720000" cy="324000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3" name="사각형: 둥근 모서리 252">
              <a:extLst>
                <a:ext uri="{FF2B5EF4-FFF2-40B4-BE49-F238E27FC236}">
                  <a16:creationId xmlns:a16="http://schemas.microsoft.com/office/drawing/2014/main" id="{156409CD-90D3-8904-9DB6-5DC30EE20C50}"/>
                </a:ext>
              </a:extLst>
            </p:cNvPr>
            <p:cNvSpPr/>
            <p:nvPr/>
          </p:nvSpPr>
          <p:spPr>
            <a:xfrm>
              <a:off x="3954387" y="5712336"/>
              <a:ext cx="720000" cy="324000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2F17E3FD-1E73-1CBF-D42C-3315D53F496C}"/>
                </a:ext>
              </a:extLst>
            </p:cNvPr>
            <p:cNvSpPr txBox="1"/>
            <p:nvPr/>
          </p:nvSpPr>
          <p:spPr>
            <a:xfrm>
              <a:off x="2201886" y="5966666"/>
              <a:ext cx="1465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 Buff.</a:t>
              </a:r>
              <a:endParaRPr lang="ko-KR" altLang="en-US" sz="1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6" name="TextBox 255">
              <a:extLst>
                <a:ext uri="{FF2B5EF4-FFF2-40B4-BE49-F238E27FC236}">
                  <a16:creationId xmlns:a16="http://schemas.microsoft.com/office/drawing/2014/main" id="{98DDCD71-F170-757C-1DD6-7DA2C70ED8A8}"/>
                </a:ext>
              </a:extLst>
            </p:cNvPr>
            <p:cNvSpPr txBox="1"/>
            <p:nvPr/>
          </p:nvSpPr>
          <p:spPr>
            <a:xfrm>
              <a:off x="4102421" y="5966464"/>
              <a:ext cx="1465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  <a:r>
                <a:rPr lang="en-US" altLang="ko-KR" sz="1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Buff.</a:t>
              </a:r>
              <a:endParaRPr lang="ko-KR" altLang="en-US" sz="18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3" name="사각형: 둥근 모서리 372">
              <a:extLst>
                <a:ext uri="{FF2B5EF4-FFF2-40B4-BE49-F238E27FC236}">
                  <a16:creationId xmlns:a16="http://schemas.microsoft.com/office/drawing/2014/main" id="{F6AA97B3-F583-AB56-3865-EC2DCBB5C1C5}"/>
                </a:ext>
              </a:extLst>
            </p:cNvPr>
            <p:cNvSpPr/>
            <p:nvPr/>
          </p:nvSpPr>
          <p:spPr>
            <a:xfrm>
              <a:off x="2981401" y="5712336"/>
              <a:ext cx="720000" cy="324000"/>
            </a:xfrm>
            <a:prstGeom prst="roundRect">
              <a:avLst>
                <a:gd name="adj" fmla="val 193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300C16-E5AB-8C7B-3EB7-B059B810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652472A-74DB-32F2-FA4F-9EB5342D2C57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Piccolo-FIM: Architecture</a:t>
            </a:r>
            <a:endParaRPr lang="en-KR" dirty="0"/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B13C0683-F923-F408-33A4-FC1F5CF81744}"/>
              </a:ext>
            </a:extLst>
          </p:cNvPr>
          <p:cNvSpPr/>
          <p:nvPr/>
        </p:nvSpPr>
        <p:spPr>
          <a:xfrm>
            <a:off x="252174" y="1287701"/>
            <a:ext cx="7800148" cy="2017474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38100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43B7CEC-A3FB-1391-8ABA-CAE4358AA207}"/>
              </a:ext>
            </a:extLst>
          </p:cNvPr>
          <p:cNvSpPr/>
          <p:nvPr/>
        </p:nvSpPr>
        <p:spPr>
          <a:xfrm>
            <a:off x="342215" y="1407639"/>
            <a:ext cx="7200000" cy="29185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84239-D733-0FAF-5A71-D9864B58EA94}"/>
              </a:ext>
            </a:extLst>
          </p:cNvPr>
          <p:cNvSpPr txBox="1"/>
          <p:nvPr/>
        </p:nvSpPr>
        <p:spPr>
          <a:xfrm>
            <a:off x="1893753" y="1353736"/>
            <a:ext cx="4096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부제목 2">
            <a:extLst>
              <a:ext uri="{FF2B5EF4-FFF2-40B4-BE49-F238E27FC236}">
                <a16:creationId xmlns:a16="http://schemas.microsoft.com/office/drawing/2014/main" id="{3F371B91-BCAA-A597-669E-FCDE515BD97E}"/>
              </a:ext>
            </a:extLst>
          </p:cNvPr>
          <p:cNvSpPr txBox="1">
            <a:spLocks/>
          </p:cNvSpPr>
          <p:nvPr/>
        </p:nvSpPr>
        <p:spPr>
          <a:xfrm>
            <a:off x="342215" y="807521"/>
            <a:ext cx="7503266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dirty="0">
                <a:ea typeface="Calibri" panose="020F0502020204030204" pitchFamily="34" charset="0"/>
                <a:cs typeface="Calibri" panose="020F0502020204030204" pitchFamily="34" charset="0"/>
              </a:rPr>
              <a:t>Conventional DRAM</a:t>
            </a: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542979CE-8E2A-B01E-5261-74AED102F7F1}"/>
              </a:ext>
            </a:extLst>
          </p:cNvPr>
          <p:cNvGrpSpPr/>
          <p:nvPr/>
        </p:nvGrpSpPr>
        <p:grpSpPr>
          <a:xfrm>
            <a:off x="575713" y="1407638"/>
            <a:ext cx="752475" cy="911699"/>
            <a:chOff x="517205" y="1663688"/>
            <a:chExt cx="752475" cy="532367"/>
          </a:xfrm>
        </p:grpSpPr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7F5165ED-BF8E-57D6-40D8-3C234E2676BE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6E073611-F817-7C37-B0D8-EA4598BB5F2C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3767F280-3BEB-CA9F-2809-47844499AC80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E2456071-038F-4668-05DF-6AFDC7172C7C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A6E5D6FE-5F85-4013-6789-8920208429D1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4A3638E8-93B4-746F-5425-7CFA2FD027FF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FAA40536-5126-97E4-521F-D0825A04CF0A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5A395788-5033-6241-21A6-F43826E8092F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8FF0141D-FF77-F4A0-D0D2-146CA722C9D9}"/>
              </a:ext>
            </a:extLst>
          </p:cNvPr>
          <p:cNvGrpSpPr/>
          <p:nvPr/>
        </p:nvGrpSpPr>
        <p:grpSpPr>
          <a:xfrm>
            <a:off x="6559624" y="1406204"/>
            <a:ext cx="752475" cy="992566"/>
            <a:chOff x="6516996" y="1662253"/>
            <a:chExt cx="752475" cy="532367"/>
          </a:xfrm>
        </p:grpSpPr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B2464800-F6AB-C57E-3AD3-AE0669C539DB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1967C41F-9A46-5C85-226D-BB7CF88C1498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직선 연결선 30">
              <a:extLst>
                <a:ext uri="{FF2B5EF4-FFF2-40B4-BE49-F238E27FC236}">
                  <a16:creationId xmlns:a16="http://schemas.microsoft.com/office/drawing/2014/main" id="{32E07173-3044-4D13-AE14-3A185787E19B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5339279D-59CC-E105-12FD-0C765BA2840D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EA2691CA-89E3-B4BC-BFBD-C769F749C904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6E2E8DA0-C8F7-2619-364B-9CA3A41E2BE2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직선 연결선 65">
              <a:extLst>
                <a:ext uri="{FF2B5EF4-FFF2-40B4-BE49-F238E27FC236}">
                  <a16:creationId xmlns:a16="http://schemas.microsoft.com/office/drawing/2014/main" id="{B351B11B-EDB6-99EB-EAF8-484B5879C003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직선 연결선 66">
              <a:extLst>
                <a:ext uri="{FF2B5EF4-FFF2-40B4-BE49-F238E27FC236}">
                  <a16:creationId xmlns:a16="http://schemas.microsoft.com/office/drawing/2014/main" id="{557D0230-3331-0D0D-3AAE-B96CE2757756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id="{B58D9410-5961-D383-FEC9-64FED79BC0F8}"/>
              </a:ext>
            </a:extLst>
          </p:cNvPr>
          <p:cNvCxnSpPr>
            <a:cxnSpLocks/>
          </p:cNvCxnSpPr>
          <p:nvPr/>
        </p:nvCxnSpPr>
        <p:spPr>
          <a:xfrm>
            <a:off x="3865926" y="2355379"/>
            <a:ext cx="0" cy="1812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직선 연결선 96">
            <a:extLst>
              <a:ext uri="{FF2B5EF4-FFF2-40B4-BE49-F238E27FC236}">
                <a16:creationId xmlns:a16="http://schemas.microsoft.com/office/drawing/2014/main" id="{5EBF167F-4CCD-72E1-9B2B-7AB97F9F7D91}"/>
              </a:ext>
            </a:extLst>
          </p:cNvPr>
          <p:cNvCxnSpPr>
            <a:cxnSpLocks/>
          </p:cNvCxnSpPr>
          <p:nvPr/>
        </p:nvCxnSpPr>
        <p:spPr>
          <a:xfrm>
            <a:off x="3385686" y="2536619"/>
            <a:ext cx="96048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id="{887E0C2B-E88C-D36A-F571-EF3E961E0C76}"/>
              </a:ext>
            </a:extLst>
          </p:cNvPr>
          <p:cNvCxnSpPr>
            <a:cxnSpLocks/>
          </p:cNvCxnSpPr>
          <p:nvPr/>
        </p:nvCxnSpPr>
        <p:spPr>
          <a:xfrm flipV="1">
            <a:off x="3862676" y="3125475"/>
            <a:ext cx="0" cy="349781"/>
          </a:xfrm>
          <a:prstGeom prst="line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직선 연결선 98">
            <a:extLst>
              <a:ext uri="{FF2B5EF4-FFF2-40B4-BE49-F238E27FC236}">
                <a16:creationId xmlns:a16="http://schemas.microsoft.com/office/drawing/2014/main" id="{5A053B90-CB31-71EC-8445-5B557D618034}"/>
              </a:ext>
            </a:extLst>
          </p:cNvPr>
          <p:cNvCxnSpPr>
            <a:cxnSpLocks/>
          </p:cNvCxnSpPr>
          <p:nvPr/>
        </p:nvCxnSpPr>
        <p:spPr>
          <a:xfrm flipV="1">
            <a:off x="3391961" y="3125150"/>
            <a:ext cx="96048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직선 연결선 99">
            <a:extLst>
              <a:ext uri="{FF2B5EF4-FFF2-40B4-BE49-F238E27FC236}">
                <a16:creationId xmlns:a16="http://schemas.microsoft.com/office/drawing/2014/main" id="{1FF8407E-86E5-08D7-A682-451D28B6FFC3}"/>
              </a:ext>
            </a:extLst>
          </p:cNvPr>
          <p:cNvCxnSpPr>
            <a:cxnSpLocks/>
          </p:cNvCxnSpPr>
          <p:nvPr/>
        </p:nvCxnSpPr>
        <p:spPr>
          <a:xfrm>
            <a:off x="3387274" y="2518020"/>
            <a:ext cx="0" cy="18124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직선 연결선 100">
            <a:extLst>
              <a:ext uri="{FF2B5EF4-FFF2-40B4-BE49-F238E27FC236}">
                <a16:creationId xmlns:a16="http://schemas.microsoft.com/office/drawing/2014/main" id="{E04841B9-FD2B-50B1-D399-D7C8AC98E9CA}"/>
              </a:ext>
            </a:extLst>
          </p:cNvPr>
          <p:cNvCxnSpPr>
            <a:cxnSpLocks/>
          </p:cNvCxnSpPr>
          <p:nvPr/>
        </p:nvCxnSpPr>
        <p:spPr>
          <a:xfrm flipV="1">
            <a:off x="4346167" y="2516432"/>
            <a:ext cx="0" cy="192959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2" name="그룹 231">
            <a:extLst>
              <a:ext uri="{FF2B5EF4-FFF2-40B4-BE49-F238E27FC236}">
                <a16:creationId xmlns:a16="http://schemas.microsoft.com/office/drawing/2014/main" id="{E820A5A9-3BBD-B4DA-A7EA-8E60A583223B}"/>
              </a:ext>
            </a:extLst>
          </p:cNvPr>
          <p:cNvGrpSpPr/>
          <p:nvPr/>
        </p:nvGrpSpPr>
        <p:grpSpPr>
          <a:xfrm>
            <a:off x="3385686" y="2877567"/>
            <a:ext cx="965259" cy="253700"/>
            <a:chOff x="3385686" y="2885506"/>
            <a:chExt cx="965259" cy="327933"/>
          </a:xfrm>
        </p:grpSpPr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52B631DA-D748-0C68-2638-0E70C54E5E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85686" y="2898804"/>
              <a:ext cx="378" cy="31463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직선 연결선 107">
              <a:extLst>
                <a:ext uri="{FF2B5EF4-FFF2-40B4-BE49-F238E27FC236}">
                  <a16:creationId xmlns:a16="http://schemas.microsoft.com/office/drawing/2014/main" id="{5EE150CD-2C37-D984-DA56-6C19C186F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0945" y="2885506"/>
              <a:ext cx="0" cy="32793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1" name="사각형: 둥근 모서리 90">
            <a:extLst>
              <a:ext uri="{FF2B5EF4-FFF2-40B4-BE49-F238E27FC236}">
                <a16:creationId xmlns:a16="http://schemas.microsoft.com/office/drawing/2014/main" id="{BAC9BA65-01C8-0D35-E668-1D24F2131420}"/>
              </a:ext>
            </a:extLst>
          </p:cNvPr>
          <p:cNvSpPr/>
          <p:nvPr/>
        </p:nvSpPr>
        <p:spPr>
          <a:xfrm>
            <a:off x="3019960" y="2716320"/>
            <a:ext cx="720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5" name="사각형: 둥근 모서리 94">
            <a:extLst>
              <a:ext uri="{FF2B5EF4-FFF2-40B4-BE49-F238E27FC236}">
                <a16:creationId xmlns:a16="http://schemas.microsoft.com/office/drawing/2014/main" id="{A694E308-97BC-2E99-F306-FEE026F6D5A6}"/>
              </a:ext>
            </a:extLst>
          </p:cNvPr>
          <p:cNvSpPr/>
          <p:nvPr/>
        </p:nvSpPr>
        <p:spPr>
          <a:xfrm>
            <a:off x="3992946" y="2716320"/>
            <a:ext cx="720000" cy="324000"/>
          </a:xfrm>
          <a:prstGeom prst="roundRect">
            <a:avLst>
              <a:gd name="adj" fmla="val 19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C87D080B-5BD8-49F8-B68D-3DD917CC8D13}"/>
              </a:ext>
            </a:extLst>
          </p:cNvPr>
          <p:cNvGrpSpPr/>
          <p:nvPr/>
        </p:nvGrpSpPr>
        <p:grpSpPr>
          <a:xfrm>
            <a:off x="341122" y="2121981"/>
            <a:ext cx="7200000" cy="369332"/>
            <a:chOff x="370961" y="2016120"/>
            <a:chExt cx="7057446" cy="369332"/>
          </a:xfrm>
        </p:grpSpPr>
        <p:sp>
          <p:nvSpPr>
            <p:cNvPr id="3" name="사다리꼴 2">
              <a:extLst>
                <a:ext uri="{FF2B5EF4-FFF2-40B4-BE49-F238E27FC236}">
                  <a16:creationId xmlns:a16="http://schemas.microsoft.com/office/drawing/2014/main" id="{F4F8A62C-672B-46FA-8855-8270441B4D20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532B36-9FB7-463C-A322-41A13855DBBB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79369B0B-4DDC-70CD-6AA7-3A60E1E1365B}"/>
              </a:ext>
            </a:extLst>
          </p:cNvPr>
          <p:cNvSpPr txBox="1"/>
          <p:nvPr/>
        </p:nvSpPr>
        <p:spPr>
          <a:xfrm>
            <a:off x="2240445" y="2970650"/>
            <a:ext cx="1465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RD Buff.</a:t>
            </a:r>
            <a:endParaRPr lang="ko-KR" altLang="en-US" sz="1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205A10B-E97C-514B-D410-4EDAF8082EC3}"/>
              </a:ext>
            </a:extLst>
          </p:cNvPr>
          <p:cNvSpPr txBox="1"/>
          <p:nvPr/>
        </p:nvSpPr>
        <p:spPr>
          <a:xfrm>
            <a:off x="4140980" y="2970650"/>
            <a:ext cx="1465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</a:t>
            </a:r>
            <a:r>
              <a:rPr lang="en-US" altLang="ko-KR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Buff.</a:t>
            </a:r>
            <a:endParaRPr lang="ko-KR" altLang="en-US" sz="1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7BFE2848-EA90-4E79-089F-6204EBB6721E}"/>
              </a:ext>
            </a:extLst>
          </p:cNvPr>
          <p:cNvSpPr/>
          <p:nvPr/>
        </p:nvSpPr>
        <p:spPr>
          <a:xfrm>
            <a:off x="345770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A9CC9DE3-E164-38EC-BAE7-222CA02762DF}"/>
              </a:ext>
            </a:extLst>
          </p:cNvPr>
          <p:cNvSpPr/>
          <p:nvPr/>
        </p:nvSpPr>
        <p:spPr>
          <a:xfrm>
            <a:off x="1065109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543A728B-77D1-16E5-03EA-2B7037FE71A5}"/>
              </a:ext>
            </a:extLst>
          </p:cNvPr>
          <p:cNvSpPr/>
          <p:nvPr/>
        </p:nvSpPr>
        <p:spPr>
          <a:xfrm>
            <a:off x="1789755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4EC4F609-E324-0BFF-7BC7-97212EBB51ED}"/>
              </a:ext>
            </a:extLst>
          </p:cNvPr>
          <p:cNvSpPr/>
          <p:nvPr/>
        </p:nvSpPr>
        <p:spPr>
          <a:xfrm>
            <a:off x="2506139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AE8CF510-5422-D59E-017E-FBDA5B9CF13E}"/>
              </a:ext>
            </a:extLst>
          </p:cNvPr>
          <p:cNvSpPr/>
          <p:nvPr/>
        </p:nvSpPr>
        <p:spPr>
          <a:xfrm>
            <a:off x="3225478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직사각형 122">
            <a:extLst>
              <a:ext uri="{FF2B5EF4-FFF2-40B4-BE49-F238E27FC236}">
                <a16:creationId xmlns:a16="http://schemas.microsoft.com/office/drawing/2014/main" id="{37F068D8-F851-F5E0-2B2A-913CD37A1B1B}"/>
              </a:ext>
            </a:extLst>
          </p:cNvPr>
          <p:cNvSpPr/>
          <p:nvPr/>
        </p:nvSpPr>
        <p:spPr>
          <a:xfrm>
            <a:off x="3950124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CC9CDA0D-8F62-9260-184B-90417D80BF32}"/>
              </a:ext>
            </a:extLst>
          </p:cNvPr>
          <p:cNvSpPr/>
          <p:nvPr/>
        </p:nvSpPr>
        <p:spPr>
          <a:xfrm>
            <a:off x="4667568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FF4ECD93-4B8B-FE6D-1CAC-2D003C631BBA}"/>
              </a:ext>
            </a:extLst>
          </p:cNvPr>
          <p:cNvSpPr/>
          <p:nvPr/>
        </p:nvSpPr>
        <p:spPr>
          <a:xfrm>
            <a:off x="5386907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C88A7A7D-9867-5886-096E-FCDF7A31BE8A}"/>
              </a:ext>
            </a:extLst>
          </p:cNvPr>
          <p:cNvSpPr/>
          <p:nvPr/>
        </p:nvSpPr>
        <p:spPr>
          <a:xfrm>
            <a:off x="6111553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직사각형 126">
            <a:extLst>
              <a:ext uri="{FF2B5EF4-FFF2-40B4-BE49-F238E27FC236}">
                <a16:creationId xmlns:a16="http://schemas.microsoft.com/office/drawing/2014/main" id="{0C0954D5-8080-A16F-A9F7-FF8B95FD69A9}"/>
              </a:ext>
            </a:extLst>
          </p:cNvPr>
          <p:cNvSpPr/>
          <p:nvPr/>
        </p:nvSpPr>
        <p:spPr>
          <a:xfrm>
            <a:off x="6829699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직사각형 137">
            <a:extLst>
              <a:ext uri="{FF2B5EF4-FFF2-40B4-BE49-F238E27FC236}">
                <a16:creationId xmlns:a16="http://schemas.microsoft.com/office/drawing/2014/main" id="{1275AAD1-EF05-E1E2-EB88-1A72C1E7C04C}"/>
              </a:ext>
            </a:extLst>
          </p:cNvPr>
          <p:cNvSpPr/>
          <p:nvPr/>
        </p:nvSpPr>
        <p:spPr>
          <a:xfrm>
            <a:off x="3225478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직사각형 138">
            <a:extLst>
              <a:ext uri="{FF2B5EF4-FFF2-40B4-BE49-F238E27FC236}">
                <a16:creationId xmlns:a16="http://schemas.microsoft.com/office/drawing/2014/main" id="{637F7EDC-D7EB-2C22-EC5E-678E21D1B3A4}"/>
              </a:ext>
            </a:extLst>
          </p:cNvPr>
          <p:cNvSpPr/>
          <p:nvPr/>
        </p:nvSpPr>
        <p:spPr>
          <a:xfrm>
            <a:off x="3950124" y="1777113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27" name="그룹 326">
            <a:extLst>
              <a:ext uri="{FF2B5EF4-FFF2-40B4-BE49-F238E27FC236}">
                <a16:creationId xmlns:a16="http://schemas.microsoft.com/office/drawing/2014/main" id="{82CF162C-ED85-CD7B-EBC4-E0176651543B}"/>
              </a:ext>
            </a:extLst>
          </p:cNvPr>
          <p:cNvGrpSpPr/>
          <p:nvPr/>
        </p:nvGrpSpPr>
        <p:grpSpPr>
          <a:xfrm>
            <a:off x="345770" y="1772273"/>
            <a:ext cx="716071" cy="329954"/>
            <a:chOff x="345770" y="1772273"/>
            <a:chExt cx="716071" cy="329954"/>
          </a:xfrm>
        </p:grpSpPr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F0BF7BBA-B9E8-2701-3F22-C516D15D6232}"/>
                </a:ext>
              </a:extLst>
            </p:cNvPr>
            <p:cNvSpPr/>
            <p:nvPr/>
          </p:nvSpPr>
          <p:spPr>
            <a:xfrm>
              <a:off x="345770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80F3577-FB92-5502-6199-3FA3D53EAAC8}"/>
                </a:ext>
              </a:extLst>
            </p:cNvPr>
            <p:cNvSpPr/>
            <p:nvPr/>
          </p:nvSpPr>
          <p:spPr>
            <a:xfrm>
              <a:off x="471658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8" name="그룹 327">
            <a:extLst>
              <a:ext uri="{FF2B5EF4-FFF2-40B4-BE49-F238E27FC236}">
                <a16:creationId xmlns:a16="http://schemas.microsoft.com/office/drawing/2014/main" id="{0AF2912A-C02B-942B-3317-366C90896199}"/>
              </a:ext>
            </a:extLst>
          </p:cNvPr>
          <p:cNvGrpSpPr/>
          <p:nvPr/>
        </p:nvGrpSpPr>
        <p:grpSpPr>
          <a:xfrm>
            <a:off x="1065109" y="1772273"/>
            <a:ext cx="716071" cy="329954"/>
            <a:chOff x="1065109" y="1772273"/>
            <a:chExt cx="716071" cy="329954"/>
          </a:xfrm>
        </p:grpSpPr>
        <p:sp>
          <p:nvSpPr>
            <p:cNvPr id="135" name="직사각형 134">
              <a:extLst>
                <a:ext uri="{FF2B5EF4-FFF2-40B4-BE49-F238E27FC236}">
                  <a16:creationId xmlns:a16="http://schemas.microsoft.com/office/drawing/2014/main" id="{6BE7DF3A-E796-E2EB-BC41-B768A7B35655}"/>
                </a:ext>
              </a:extLst>
            </p:cNvPr>
            <p:cNvSpPr/>
            <p:nvPr/>
          </p:nvSpPr>
          <p:spPr>
            <a:xfrm>
              <a:off x="1065109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직사각형 143">
              <a:extLst>
                <a:ext uri="{FF2B5EF4-FFF2-40B4-BE49-F238E27FC236}">
                  <a16:creationId xmlns:a16="http://schemas.microsoft.com/office/drawing/2014/main" id="{C078EAB8-45FE-7F61-8C34-45C51E185325}"/>
                </a:ext>
              </a:extLst>
            </p:cNvPr>
            <p:cNvSpPr/>
            <p:nvPr/>
          </p:nvSpPr>
          <p:spPr>
            <a:xfrm>
              <a:off x="1267454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9" name="그룹 328">
            <a:extLst>
              <a:ext uri="{FF2B5EF4-FFF2-40B4-BE49-F238E27FC236}">
                <a16:creationId xmlns:a16="http://schemas.microsoft.com/office/drawing/2014/main" id="{751B153A-F3BE-FE6E-30A3-285AC43155C3}"/>
              </a:ext>
            </a:extLst>
          </p:cNvPr>
          <p:cNvGrpSpPr/>
          <p:nvPr/>
        </p:nvGrpSpPr>
        <p:grpSpPr>
          <a:xfrm>
            <a:off x="1789755" y="1772273"/>
            <a:ext cx="716071" cy="329954"/>
            <a:chOff x="1789755" y="1772273"/>
            <a:chExt cx="716071" cy="329954"/>
          </a:xfrm>
        </p:grpSpPr>
        <p:sp>
          <p:nvSpPr>
            <p:cNvPr id="136" name="직사각형 135">
              <a:extLst>
                <a:ext uri="{FF2B5EF4-FFF2-40B4-BE49-F238E27FC236}">
                  <a16:creationId xmlns:a16="http://schemas.microsoft.com/office/drawing/2014/main" id="{92EFDB6B-1772-96D5-0BBC-2F4D47CD117F}"/>
                </a:ext>
              </a:extLst>
            </p:cNvPr>
            <p:cNvSpPr/>
            <p:nvPr/>
          </p:nvSpPr>
          <p:spPr>
            <a:xfrm>
              <a:off x="1789755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직사각형 144">
              <a:extLst>
                <a:ext uri="{FF2B5EF4-FFF2-40B4-BE49-F238E27FC236}">
                  <a16:creationId xmlns:a16="http://schemas.microsoft.com/office/drawing/2014/main" id="{5D37404D-BFB9-B02B-0216-00F2E8CB194B}"/>
                </a:ext>
              </a:extLst>
            </p:cNvPr>
            <p:cNvSpPr/>
            <p:nvPr/>
          </p:nvSpPr>
          <p:spPr>
            <a:xfrm>
              <a:off x="2173676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1" name="그룹 330">
            <a:extLst>
              <a:ext uri="{FF2B5EF4-FFF2-40B4-BE49-F238E27FC236}">
                <a16:creationId xmlns:a16="http://schemas.microsoft.com/office/drawing/2014/main" id="{5E74CE3B-7608-B9AF-0154-1CF4120DB5E0}"/>
              </a:ext>
            </a:extLst>
          </p:cNvPr>
          <p:cNvGrpSpPr/>
          <p:nvPr/>
        </p:nvGrpSpPr>
        <p:grpSpPr>
          <a:xfrm>
            <a:off x="2506139" y="1772273"/>
            <a:ext cx="716071" cy="329954"/>
            <a:chOff x="2506139" y="1772273"/>
            <a:chExt cx="716071" cy="329954"/>
          </a:xfrm>
        </p:grpSpPr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C25FD089-C3B8-C86B-3107-28BD4B4CDF48}"/>
                </a:ext>
              </a:extLst>
            </p:cNvPr>
            <p:cNvSpPr/>
            <p:nvPr/>
          </p:nvSpPr>
          <p:spPr>
            <a:xfrm>
              <a:off x="2506139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" name="직사각형 145">
              <a:extLst>
                <a:ext uri="{FF2B5EF4-FFF2-40B4-BE49-F238E27FC236}">
                  <a16:creationId xmlns:a16="http://schemas.microsoft.com/office/drawing/2014/main" id="{5FFBD3B0-B9BF-34C4-6ABF-1E47DAAAFA02}"/>
                </a:ext>
              </a:extLst>
            </p:cNvPr>
            <p:cNvSpPr/>
            <p:nvPr/>
          </p:nvSpPr>
          <p:spPr>
            <a:xfrm>
              <a:off x="2858514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2" name="그룹 331">
            <a:extLst>
              <a:ext uri="{FF2B5EF4-FFF2-40B4-BE49-F238E27FC236}">
                <a16:creationId xmlns:a16="http://schemas.microsoft.com/office/drawing/2014/main" id="{75E2CB56-B0E9-96F3-B8AE-584289D9D060}"/>
              </a:ext>
            </a:extLst>
          </p:cNvPr>
          <p:cNvGrpSpPr/>
          <p:nvPr/>
        </p:nvGrpSpPr>
        <p:grpSpPr>
          <a:xfrm>
            <a:off x="4667568" y="1772273"/>
            <a:ext cx="716071" cy="329954"/>
            <a:chOff x="4667568" y="1772273"/>
            <a:chExt cx="716071" cy="329954"/>
          </a:xfrm>
        </p:grpSpPr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B13DDC50-50F7-C629-663E-5F656B7E28DD}"/>
                </a:ext>
              </a:extLst>
            </p:cNvPr>
            <p:cNvSpPr/>
            <p:nvPr/>
          </p:nvSpPr>
          <p:spPr>
            <a:xfrm>
              <a:off x="4667568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" name="직사각형 146">
              <a:extLst>
                <a:ext uri="{FF2B5EF4-FFF2-40B4-BE49-F238E27FC236}">
                  <a16:creationId xmlns:a16="http://schemas.microsoft.com/office/drawing/2014/main" id="{2F715747-CAE2-85EC-1E3D-9F62C7C09BEC}"/>
                </a:ext>
              </a:extLst>
            </p:cNvPr>
            <p:cNvSpPr/>
            <p:nvPr/>
          </p:nvSpPr>
          <p:spPr>
            <a:xfrm>
              <a:off x="4825032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3" name="그룹 332">
            <a:extLst>
              <a:ext uri="{FF2B5EF4-FFF2-40B4-BE49-F238E27FC236}">
                <a16:creationId xmlns:a16="http://schemas.microsoft.com/office/drawing/2014/main" id="{338F8ABF-1481-7D36-C97D-233E5DA2C483}"/>
              </a:ext>
            </a:extLst>
          </p:cNvPr>
          <p:cNvGrpSpPr/>
          <p:nvPr/>
        </p:nvGrpSpPr>
        <p:grpSpPr>
          <a:xfrm>
            <a:off x="5386907" y="1772273"/>
            <a:ext cx="716071" cy="329954"/>
            <a:chOff x="5386907" y="1772273"/>
            <a:chExt cx="716071" cy="329954"/>
          </a:xfrm>
        </p:grpSpPr>
        <p:sp>
          <p:nvSpPr>
            <p:cNvPr id="141" name="직사각형 140">
              <a:extLst>
                <a:ext uri="{FF2B5EF4-FFF2-40B4-BE49-F238E27FC236}">
                  <a16:creationId xmlns:a16="http://schemas.microsoft.com/office/drawing/2014/main" id="{1AA1B369-D99A-48FB-0D55-17998DC26EB3}"/>
                </a:ext>
              </a:extLst>
            </p:cNvPr>
            <p:cNvSpPr/>
            <p:nvPr/>
          </p:nvSpPr>
          <p:spPr>
            <a:xfrm>
              <a:off x="5386907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" name="직사각형 147">
              <a:extLst>
                <a:ext uri="{FF2B5EF4-FFF2-40B4-BE49-F238E27FC236}">
                  <a16:creationId xmlns:a16="http://schemas.microsoft.com/office/drawing/2014/main" id="{20D01BD4-65A7-DE16-99D2-1311D2CA06E0}"/>
                </a:ext>
              </a:extLst>
            </p:cNvPr>
            <p:cNvSpPr/>
            <p:nvPr/>
          </p:nvSpPr>
          <p:spPr>
            <a:xfrm>
              <a:off x="5754899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4" name="그룹 333">
            <a:extLst>
              <a:ext uri="{FF2B5EF4-FFF2-40B4-BE49-F238E27FC236}">
                <a16:creationId xmlns:a16="http://schemas.microsoft.com/office/drawing/2014/main" id="{082A12F8-4FAE-F4EB-D654-6AE61C8C323C}"/>
              </a:ext>
            </a:extLst>
          </p:cNvPr>
          <p:cNvGrpSpPr/>
          <p:nvPr/>
        </p:nvGrpSpPr>
        <p:grpSpPr>
          <a:xfrm>
            <a:off x="6111553" y="1772273"/>
            <a:ext cx="716071" cy="329954"/>
            <a:chOff x="6111553" y="1772273"/>
            <a:chExt cx="716071" cy="329954"/>
          </a:xfrm>
        </p:grpSpPr>
        <p:sp>
          <p:nvSpPr>
            <p:cNvPr id="142" name="직사각형 141">
              <a:extLst>
                <a:ext uri="{FF2B5EF4-FFF2-40B4-BE49-F238E27FC236}">
                  <a16:creationId xmlns:a16="http://schemas.microsoft.com/office/drawing/2014/main" id="{DDBD9CC8-193A-05CC-DAC7-DE92FF244A3C}"/>
                </a:ext>
              </a:extLst>
            </p:cNvPr>
            <p:cNvSpPr/>
            <p:nvPr/>
          </p:nvSpPr>
          <p:spPr>
            <a:xfrm>
              <a:off x="6111553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" name="직사각형 148">
              <a:extLst>
                <a:ext uri="{FF2B5EF4-FFF2-40B4-BE49-F238E27FC236}">
                  <a16:creationId xmlns:a16="http://schemas.microsoft.com/office/drawing/2014/main" id="{BE50BCF9-AE07-5EEC-947E-3E700E9020A4}"/>
                </a:ext>
              </a:extLst>
            </p:cNvPr>
            <p:cNvSpPr/>
            <p:nvPr/>
          </p:nvSpPr>
          <p:spPr>
            <a:xfrm>
              <a:off x="6468191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5" name="그룹 334">
            <a:extLst>
              <a:ext uri="{FF2B5EF4-FFF2-40B4-BE49-F238E27FC236}">
                <a16:creationId xmlns:a16="http://schemas.microsoft.com/office/drawing/2014/main" id="{9A422F11-88F7-D982-16C8-F8EF12893BF2}"/>
              </a:ext>
            </a:extLst>
          </p:cNvPr>
          <p:cNvGrpSpPr/>
          <p:nvPr/>
        </p:nvGrpSpPr>
        <p:grpSpPr>
          <a:xfrm>
            <a:off x="6829699" y="1772273"/>
            <a:ext cx="716071" cy="329954"/>
            <a:chOff x="6829699" y="1772273"/>
            <a:chExt cx="716071" cy="329954"/>
          </a:xfrm>
        </p:grpSpPr>
        <p:sp>
          <p:nvSpPr>
            <p:cNvPr id="143" name="직사각형 142">
              <a:extLst>
                <a:ext uri="{FF2B5EF4-FFF2-40B4-BE49-F238E27FC236}">
                  <a16:creationId xmlns:a16="http://schemas.microsoft.com/office/drawing/2014/main" id="{B199ED78-C0FE-33B6-180A-44EB40178F42}"/>
                </a:ext>
              </a:extLst>
            </p:cNvPr>
            <p:cNvSpPr/>
            <p:nvPr/>
          </p:nvSpPr>
          <p:spPr>
            <a:xfrm>
              <a:off x="6829699" y="1777113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" name="직사각형 149">
              <a:extLst>
                <a:ext uri="{FF2B5EF4-FFF2-40B4-BE49-F238E27FC236}">
                  <a16:creationId xmlns:a16="http://schemas.microsoft.com/office/drawing/2014/main" id="{909EB2B5-9A22-1F05-61AF-488AB8694221}"/>
                </a:ext>
              </a:extLst>
            </p:cNvPr>
            <p:cNvSpPr/>
            <p:nvPr/>
          </p:nvSpPr>
          <p:spPr>
            <a:xfrm>
              <a:off x="7091483" y="1772273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02717F70-9703-DFF3-35B8-3409356EF72E}"/>
              </a:ext>
            </a:extLst>
          </p:cNvPr>
          <p:cNvSpPr/>
          <p:nvPr/>
        </p:nvSpPr>
        <p:spPr>
          <a:xfrm>
            <a:off x="342215" y="1780464"/>
            <a:ext cx="7200000" cy="324000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6" name="직사각형 235">
            <a:extLst>
              <a:ext uri="{FF2B5EF4-FFF2-40B4-BE49-F238E27FC236}">
                <a16:creationId xmlns:a16="http://schemas.microsoft.com/office/drawing/2014/main" id="{0DBB8245-FAB2-FF88-27B2-576356CA09E4}"/>
              </a:ext>
            </a:extLst>
          </p:cNvPr>
          <p:cNvSpPr/>
          <p:nvPr/>
        </p:nvSpPr>
        <p:spPr>
          <a:xfrm>
            <a:off x="303656" y="4403655"/>
            <a:ext cx="7200000" cy="29185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C95D058C-BE1B-D876-B79F-8C055CB31C86}"/>
              </a:ext>
            </a:extLst>
          </p:cNvPr>
          <p:cNvSpPr txBox="1"/>
          <p:nvPr/>
        </p:nvSpPr>
        <p:spPr>
          <a:xfrm>
            <a:off x="1855194" y="4349752"/>
            <a:ext cx="40969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8" name="부제목 2">
            <a:extLst>
              <a:ext uri="{FF2B5EF4-FFF2-40B4-BE49-F238E27FC236}">
                <a16:creationId xmlns:a16="http://schemas.microsoft.com/office/drawing/2014/main" id="{242047D5-D7C7-2D73-9FDA-A93D977E93A8}"/>
              </a:ext>
            </a:extLst>
          </p:cNvPr>
          <p:cNvSpPr txBox="1">
            <a:spLocks/>
          </p:cNvSpPr>
          <p:nvPr/>
        </p:nvSpPr>
        <p:spPr>
          <a:xfrm>
            <a:off x="303656" y="3803537"/>
            <a:ext cx="7503266" cy="4661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dirty="0">
                <a:ea typeface="Calibri" panose="020F0502020204030204" pitchFamily="34" charset="0"/>
                <a:cs typeface="Calibri" panose="020F0502020204030204" pitchFamily="34" charset="0"/>
              </a:rPr>
              <a:t>DRAM w/ Piccolo-FIM</a:t>
            </a:r>
          </a:p>
        </p:txBody>
      </p:sp>
      <p:grpSp>
        <p:nvGrpSpPr>
          <p:cNvPr id="239" name="그룹 238">
            <a:extLst>
              <a:ext uri="{FF2B5EF4-FFF2-40B4-BE49-F238E27FC236}">
                <a16:creationId xmlns:a16="http://schemas.microsoft.com/office/drawing/2014/main" id="{3C0FACA1-DDD9-4CD9-837B-072790A5740E}"/>
              </a:ext>
            </a:extLst>
          </p:cNvPr>
          <p:cNvGrpSpPr/>
          <p:nvPr/>
        </p:nvGrpSpPr>
        <p:grpSpPr>
          <a:xfrm>
            <a:off x="537154" y="4403654"/>
            <a:ext cx="752475" cy="911699"/>
            <a:chOff x="517205" y="1663688"/>
            <a:chExt cx="752475" cy="532367"/>
          </a:xfrm>
        </p:grpSpPr>
        <p:cxnSp>
          <p:nvCxnSpPr>
            <p:cNvPr id="301" name="직선 연결선 300">
              <a:extLst>
                <a:ext uri="{FF2B5EF4-FFF2-40B4-BE49-F238E27FC236}">
                  <a16:creationId xmlns:a16="http://schemas.microsoft.com/office/drawing/2014/main" id="{BE27BE1A-009A-A8DC-F69B-ABD31455D770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2" name="직선 연결선 301">
              <a:extLst>
                <a:ext uri="{FF2B5EF4-FFF2-40B4-BE49-F238E27FC236}">
                  <a16:creationId xmlns:a16="http://schemas.microsoft.com/office/drawing/2014/main" id="{C7D9A4DD-5318-3ABA-6766-77A679F232E0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3" name="직선 연결선 302">
              <a:extLst>
                <a:ext uri="{FF2B5EF4-FFF2-40B4-BE49-F238E27FC236}">
                  <a16:creationId xmlns:a16="http://schemas.microsoft.com/office/drawing/2014/main" id="{F7B8002B-F7F8-3C27-7A3C-2977E63189CB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4" name="직선 연결선 303">
              <a:extLst>
                <a:ext uri="{FF2B5EF4-FFF2-40B4-BE49-F238E27FC236}">
                  <a16:creationId xmlns:a16="http://schemas.microsoft.com/office/drawing/2014/main" id="{CA20902D-107B-5B9A-E8C5-2A8582FAC126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5" name="직선 연결선 304">
              <a:extLst>
                <a:ext uri="{FF2B5EF4-FFF2-40B4-BE49-F238E27FC236}">
                  <a16:creationId xmlns:a16="http://schemas.microsoft.com/office/drawing/2014/main" id="{C04579A3-0003-C139-9A06-DBF6A2D861C1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6" name="직선 연결선 305">
              <a:extLst>
                <a:ext uri="{FF2B5EF4-FFF2-40B4-BE49-F238E27FC236}">
                  <a16:creationId xmlns:a16="http://schemas.microsoft.com/office/drawing/2014/main" id="{10F2CF52-20B5-5A33-DCC3-DFE03851D6F7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7" name="직선 연결선 306">
              <a:extLst>
                <a:ext uri="{FF2B5EF4-FFF2-40B4-BE49-F238E27FC236}">
                  <a16:creationId xmlns:a16="http://schemas.microsoft.com/office/drawing/2014/main" id="{6CE65466-9205-1876-F607-6786BC2EE4D0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8" name="직선 연결선 307">
              <a:extLst>
                <a:ext uri="{FF2B5EF4-FFF2-40B4-BE49-F238E27FC236}">
                  <a16:creationId xmlns:a16="http://schemas.microsoft.com/office/drawing/2014/main" id="{9D037942-3936-8146-02AE-148582DB55BA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0" name="그룹 239">
            <a:extLst>
              <a:ext uri="{FF2B5EF4-FFF2-40B4-BE49-F238E27FC236}">
                <a16:creationId xmlns:a16="http://schemas.microsoft.com/office/drawing/2014/main" id="{324ADC79-B746-7BD3-AA16-C79C32FF0038}"/>
              </a:ext>
            </a:extLst>
          </p:cNvPr>
          <p:cNvGrpSpPr/>
          <p:nvPr/>
        </p:nvGrpSpPr>
        <p:grpSpPr>
          <a:xfrm>
            <a:off x="6521065" y="4402220"/>
            <a:ext cx="752475" cy="992566"/>
            <a:chOff x="6516996" y="1662253"/>
            <a:chExt cx="752475" cy="532367"/>
          </a:xfrm>
        </p:grpSpPr>
        <p:cxnSp>
          <p:nvCxnSpPr>
            <p:cNvPr id="293" name="직선 연결선 292">
              <a:extLst>
                <a:ext uri="{FF2B5EF4-FFF2-40B4-BE49-F238E27FC236}">
                  <a16:creationId xmlns:a16="http://schemas.microsoft.com/office/drawing/2014/main" id="{A697B187-2B3A-B0E9-BCC9-2D8FD53EE4F8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4" name="직선 연결선 293">
              <a:extLst>
                <a:ext uri="{FF2B5EF4-FFF2-40B4-BE49-F238E27FC236}">
                  <a16:creationId xmlns:a16="http://schemas.microsoft.com/office/drawing/2014/main" id="{B3563E73-43F0-B4BF-A580-6268240FC5EE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5" name="직선 연결선 294">
              <a:extLst>
                <a:ext uri="{FF2B5EF4-FFF2-40B4-BE49-F238E27FC236}">
                  <a16:creationId xmlns:a16="http://schemas.microsoft.com/office/drawing/2014/main" id="{FB8CCADD-EB4C-A00B-96F5-EC78BBB0E621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6" name="직선 연결선 295">
              <a:extLst>
                <a:ext uri="{FF2B5EF4-FFF2-40B4-BE49-F238E27FC236}">
                  <a16:creationId xmlns:a16="http://schemas.microsoft.com/office/drawing/2014/main" id="{9DD4B475-0964-9741-7C87-4696272A8AB5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7" name="직선 연결선 296">
              <a:extLst>
                <a:ext uri="{FF2B5EF4-FFF2-40B4-BE49-F238E27FC236}">
                  <a16:creationId xmlns:a16="http://schemas.microsoft.com/office/drawing/2014/main" id="{F60D7D49-4A3D-38CE-931E-BB2863DB4878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8" name="직선 연결선 297">
              <a:extLst>
                <a:ext uri="{FF2B5EF4-FFF2-40B4-BE49-F238E27FC236}">
                  <a16:creationId xmlns:a16="http://schemas.microsoft.com/office/drawing/2014/main" id="{1FF36B3B-7702-BEA5-FEF6-1874B1C4E4D4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9" name="직선 연결선 298">
              <a:extLst>
                <a:ext uri="{FF2B5EF4-FFF2-40B4-BE49-F238E27FC236}">
                  <a16:creationId xmlns:a16="http://schemas.microsoft.com/office/drawing/2014/main" id="{059C9620-194F-8D90-13F2-7F7260DB1179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0" name="직선 연결선 299">
              <a:extLst>
                <a:ext uri="{FF2B5EF4-FFF2-40B4-BE49-F238E27FC236}">
                  <a16:creationId xmlns:a16="http://schemas.microsoft.com/office/drawing/2014/main" id="{5E83DBE9-80AC-FF05-FFC1-B788EE3B44F9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D6F51B06-AB24-36A8-D3EE-5374D5EC0ED6}"/>
              </a:ext>
            </a:extLst>
          </p:cNvPr>
          <p:cNvSpPr txBox="1"/>
          <p:nvPr/>
        </p:nvSpPr>
        <p:spPr>
          <a:xfrm>
            <a:off x="464781" y="5966666"/>
            <a:ext cx="1603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sz="1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7384CADD-167D-F1C7-DF07-A3C53B4DFBDD}"/>
              </a:ext>
            </a:extLst>
          </p:cNvPr>
          <p:cNvSpPr txBox="1"/>
          <p:nvPr/>
        </p:nvSpPr>
        <p:spPr>
          <a:xfrm>
            <a:off x="5889313" y="5966464"/>
            <a:ext cx="1717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sz="1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2" name="직선 연결선 311">
            <a:extLst>
              <a:ext uri="{FF2B5EF4-FFF2-40B4-BE49-F238E27FC236}">
                <a16:creationId xmlns:a16="http://schemas.microsoft.com/office/drawing/2014/main" id="{E029AA3C-0EC4-56F8-B120-E8574961F70A}"/>
              </a:ext>
            </a:extLst>
          </p:cNvPr>
          <p:cNvCxnSpPr>
            <a:cxnSpLocks/>
          </p:cNvCxnSpPr>
          <p:nvPr/>
        </p:nvCxnSpPr>
        <p:spPr>
          <a:xfrm>
            <a:off x="6094063" y="5604656"/>
            <a:ext cx="1383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직선 연결선 316">
            <a:extLst>
              <a:ext uri="{FF2B5EF4-FFF2-40B4-BE49-F238E27FC236}">
                <a16:creationId xmlns:a16="http://schemas.microsoft.com/office/drawing/2014/main" id="{44B8A4E7-ED21-FC33-28AA-CDE17110C95F}"/>
              </a:ext>
            </a:extLst>
          </p:cNvPr>
          <p:cNvCxnSpPr>
            <a:cxnSpLocks/>
          </p:cNvCxnSpPr>
          <p:nvPr/>
        </p:nvCxnSpPr>
        <p:spPr>
          <a:xfrm>
            <a:off x="7049748" y="5881479"/>
            <a:ext cx="45073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직선 연결선 318">
            <a:extLst>
              <a:ext uri="{FF2B5EF4-FFF2-40B4-BE49-F238E27FC236}">
                <a16:creationId xmlns:a16="http://schemas.microsoft.com/office/drawing/2014/main" id="{A14F2F13-9956-52DC-6B57-30BBC19E34F8}"/>
              </a:ext>
            </a:extLst>
          </p:cNvPr>
          <p:cNvCxnSpPr>
            <a:cxnSpLocks/>
          </p:cNvCxnSpPr>
          <p:nvPr/>
        </p:nvCxnSpPr>
        <p:spPr>
          <a:xfrm>
            <a:off x="7310696" y="5304361"/>
            <a:ext cx="37121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직선 연결선 320">
            <a:extLst>
              <a:ext uri="{FF2B5EF4-FFF2-40B4-BE49-F238E27FC236}">
                <a16:creationId xmlns:a16="http://schemas.microsoft.com/office/drawing/2014/main" id="{6E78150E-561B-14B7-FC3D-71222E99C1E9}"/>
              </a:ext>
            </a:extLst>
          </p:cNvPr>
          <p:cNvCxnSpPr>
            <a:cxnSpLocks/>
          </p:cNvCxnSpPr>
          <p:nvPr/>
        </p:nvCxnSpPr>
        <p:spPr>
          <a:xfrm>
            <a:off x="7672632" y="5290838"/>
            <a:ext cx="0" cy="2164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직선 연결선 323">
            <a:extLst>
              <a:ext uri="{FF2B5EF4-FFF2-40B4-BE49-F238E27FC236}">
                <a16:creationId xmlns:a16="http://schemas.microsoft.com/office/drawing/2014/main" id="{FE6566BE-7CEC-9FFA-51AB-3F049893750F}"/>
              </a:ext>
            </a:extLst>
          </p:cNvPr>
          <p:cNvCxnSpPr>
            <a:cxnSpLocks/>
          </p:cNvCxnSpPr>
          <p:nvPr/>
        </p:nvCxnSpPr>
        <p:spPr>
          <a:xfrm>
            <a:off x="7496305" y="5671038"/>
            <a:ext cx="0" cy="2164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직선 연결선 324">
            <a:extLst>
              <a:ext uri="{FF2B5EF4-FFF2-40B4-BE49-F238E27FC236}">
                <a16:creationId xmlns:a16="http://schemas.microsoft.com/office/drawing/2014/main" id="{6998B4D2-CB08-E2CF-725A-1EFF4D4C0E37}"/>
              </a:ext>
            </a:extLst>
          </p:cNvPr>
          <p:cNvCxnSpPr>
            <a:cxnSpLocks/>
          </p:cNvCxnSpPr>
          <p:nvPr/>
        </p:nvCxnSpPr>
        <p:spPr>
          <a:xfrm>
            <a:off x="7833246" y="5671037"/>
            <a:ext cx="0" cy="62534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사다리꼴 256">
            <a:extLst>
              <a:ext uri="{FF2B5EF4-FFF2-40B4-BE49-F238E27FC236}">
                <a16:creationId xmlns:a16="http://schemas.microsoft.com/office/drawing/2014/main" id="{022721D4-B1B6-6CFA-68B7-240607A674E3}"/>
              </a:ext>
            </a:extLst>
          </p:cNvPr>
          <p:cNvSpPr/>
          <p:nvPr/>
        </p:nvSpPr>
        <p:spPr>
          <a:xfrm>
            <a:off x="7370061" y="5507325"/>
            <a:ext cx="605143" cy="240213"/>
          </a:xfrm>
          <a:prstGeom prst="trapezoid">
            <a:avLst>
              <a:gd name="adj" fmla="val 424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4" name="그룹 253">
            <a:extLst>
              <a:ext uri="{FF2B5EF4-FFF2-40B4-BE49-F238E27FC236}">
                <a16:creationId xmlns:a16="http://schemas.microsoft.com/office/drawing/2014/main" id="{E49B148B-824A-9773-4E49-8E7D96669D27}"/>
              </a:ext>
            </a:extLst>
          </p:cNvPr>
          <p:cNvGrpSpPr/>
          <p:nvPr/>
        </p:nvGrpSpPr>
        <p:grpSpPr>
          <a:xfrm>
            <a:off x="302563" y="5117997"/>
            <a:ext cx="7200000" cy="369332"/>
            <a:chOff x="370961" y="2016120"/>
            <a:chExt cx="7057446" cy="369332"/>
          </a:xfrm>
        </p:grpSpPr>
        <p:sp>
          <p:nvSpPr>
            <p:cNvPr id="289" name="사다리꼴 288">
              <a:extLst>
                <a:ext uri="{FF2B5EF4-FFF2-40B4-BE49-F238E27FC236}">
                  <a16:creationId xmlns:a16="http://schemas.microsoft.com/office/drawing/2014/main" id="{C7D60CCB-7CD0-0136-585C-E4078B8F9783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B1591525-8A7E-5A5E-CC3B-DCAA6586FFF5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43" name="사각형: 둥근 모서리 242">
            <a:extLst>
              <a:ext uri="{FF2B5EF4-FFF2-40B4-BE49-F238E27FC236}">
                <a16:creationId xmlns:a16="http://schemas.microsoft.com/office/drawing/2014/main" id="{F7A055A5-60CD-6805-9812-B86FA7DB209A}"/>
              </a:ext>
            </a:extLst>
          </p:cNvPr>
          <p:cNvSpPr/>
          <p:nvPr/>
        </p:nvSpPr>
        <p:spPr>
          <a:xfrm>
            <a:off x="6388228" y="5712336"/>
            <a:ext cx="720000" cy="324000"/>
          </a:xfrm>
          <a:prstGeom prst="roundRect">
            <a:avLst>
              <a:gd name="adj" fmla="val 19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A834F1-CF77-F015-A1EC-E7741ABC58CA}"/>
              </a:ext>
            </a:extLst>
          </p:cNvPr>
          <p:cNvSpPr txBox="1"/>
          <p:nvPr/>
        </p:nvSpPr>
        <p:spPr>
          <a:xfrm>
            <a:off x="2561594" y="1765013"/>
            <a:ext cx="2761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</a:t>
            </a:r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s)</a:t>
            </a:r>
            <a:endParaRPr lang="ko-KR" altLang="en-US" sz="1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6" name="직선 연결선 335">
            <a:extLst>
              <a:ext uri="{FF2B5EF4-FFF2-40B4-BE49-F238E27FC236}">
                <a16:creationId xmlns:a16="http://schemas.microsoft.com/office/drawing/2014/main" id="{2AE60EC0-F1FB-5C96-728E-07D0648C0B25}"/>
              </a:ext>
            </a:extLst>
          </p:cNvPr>
          <p:cNvCxnSpPr>
            <a:cxnSpLocks/>
          </p:cNvCxnSpPr>
          <p:nvPr/>
        </p:nvCxnSpPr>
        <p:spPr>
          <a:xfrm>
            <a:off x="1598336" y="5857069"/>
            <a:ext cx="138306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사각형: 둥근 모서리 241">
            <a:extLst>
              <a:ext uri="{FF2B5EF4-FFF2-40B4-BE49-F238E27FC236}">
                <a16:creationId xmlns:a16="http://schemas.microsoft.com/office/drawing/2014/main" id="{3A2C12E0-E8D7-A8FA-AADC-3024C4FAD561}"/>
              </a:ext>
            </a:extLst>
          </p:cNvPr>
          <p:cNvSpPr/>
          <p:nvPr/>
        </p:nvSpPr>
        <p:spPr>
          <a:xfrm>
            <a:off x="906371" y="5711222"/>
            <a:ext cx="720000" cy="324000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0BED82E-176B-6FA1-4E35-207DDA310E37}"/>
              </a:ext>
            </a:extLst>
          </p:cNvPr>
          <p:cNvGrpSpPr/>
          <p:nvPr/>
        </p:nvGrpSpPr>
        <p:grpSpPr>
          <a:xfrm>
            <a:off x="8277086" y="2233135"/>
            <a:ext cx="3610114" cy="990671"/>
            <a:chOff x="8397736" y="2233135"/>
            <a:chExt cx="3610114" cy="990671"/>
          </a:xfrm>
        </p:grpSpPr>
        <p:sp>
          <p:nvSpPr>
            <p:cNvPr id="152" name="직사각형 151">
              <a:extLst>
                <a:ext uri="{FF2B5EF4-FFF2-40B4-BE49-F238E27FC236}">
                  <a16:creationId xmlns:a16="http://schemas.microsoft.com/office/drawing/2014/main" id="{183D22E2-2DD7-C6ED-5D61-209B61D1C530}"/>
                </a:ext>
              </a:extLst>
            </p:cNvPr>
            <p:cNvSpPr/>
            <p:nvPr/>
          </p:nvSpPr>
          <p:spPr>
            <a:xfrm>
              <a:off x="8397736" y="2337662"/>
              <a:ext cx="716071" cy="32511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7" name="직사각형 336">
              <a:extLst>
                <a:ext uri="{FF2B5EF4-FFF2-40B4-BE49-F238E27FC236}">
                  <a16:creationId xmlns:a16="http://schemas.microsoft.com/office/drawing/2014/main" id="{5D3E07C6-AF73-5656-8E34-BEDD11459AB7}"/>
                </a:ext>
              </a:extLst>
            </p:cNvPr>
            <p:cNvSpPr/>
            <p:nvPr/>
          </p:nvSpPr>
          <p:spPr>
            <a:xfrm>
              <a:off x="9004790" y="2867705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0" name="부제목 2">
              <a:extLst>
                <a:ext uri="{FF2B5EF4-FFF2-40B4-BE49-F238E27FC236}">
                  <a16:creationId xmlns:a16="http://schemas.microsoft.com/office/drawing/2014/main" id="{3FC55FBE-8829-EBBC-D778-78ECF47B7630}"/>
                </a:ext>
              </a:extLst>
            </p:cNvPr>
            <p:cNvSpPr txBox="1">
              <a:spLocks/>
            </p:cNvSpPr>
            <p:nvPr/>
          </p:nvSpPr>
          <p:spPr>
            <a:xfrm>
              <a:off x="9209116" y="2233135"/>
              <a:ext cx="2798734" cy="46612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2400" dirty="0">
                  <a:ea typeface="Calibri" panose="020F0502020204030204" pitchFamily="34" charset="0"/>
                  <a:cs typeface="Calibri" panose="020F0502020204030204" pitchFamily="34" charset="0"/>
                </a:rPr>
                <a:t>Burst Length (64B)</a:t>
              </a:r>
            </a:p>
          </p:txBody>
        </p:sp>
        <p:sp>
          <p:nvSpPr>
            <p:cNvPr id="341" name="부제목 2">
              <a:extLst>
                <a:ext uri="{FF2B5EF4-FFF2-40B4-BE49-F238E27FC236}">
                  <a16:creationId xmlns:a16="http://schemas.microsoft.com/office/drawing/2014/main" id="{1D3BCCB7-B937-1C81-E9A9-35860AED30A9}"/>
                </a:ext>
              </a:extLst>
            </p:cNvPr>
            <p:cNvSpPr txBox="1">
              <a:spLocks/>
            </p:cNvSpPr>
            <p:nvPr/>
          </p:nvSpPr>
          <p:spPr>
            <a:xfrm>
              <a:off x="9209116" y="2757681"/>
              <a:ext cx="2689036" cy="46612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2400" dirty="0">
                  <a:ea typeface="Calibri" panose="020F0502020204030204" pitchFamily="34" charset="0"/>
                  <a:cs typeface="Calibri" panose="020F0502020204030204" pitchFamily="34" charset="0"/>
                </a:rPr>
                <a:t>Target Word (8B)</a:t>
              </a:r>
            </a:p>
          </p:txBody>
        </p:sp>
      </p:grpSp>
      <p:grpSp>
        <p:nvGrpSpPr>
          <p:cNvPr id="343" name="그룹 342">
            <a:extLst>
              <a:ext uri="{FF2B5EF4-FFF2-40B4-BE49-F238E27FC236}">
                <a16:creationId xmlns:a16="http://schemas.microsoft.com/office/drawing/2014/main" id="{3374EBFC-D4BD-963F-EF60-780322DAF7AE}"/>
              </a:ext>
            </a:extLst>
          </p:cNvPr>
          <p:cNvGrpSpPr/>
          <p:nvPr/>
        </p:nvGrpSpPr>
        <p:grpSpPr>
          <a:xfrm>
            <a:off x="8894943" y="3300365"/>
            <a:ext cx="2815349" cy="466125"/>
            <a:chOff x="9085964" y="4268435"/>
            <a:chExt cx="2815349" cy="466125"/>
          </a:xfrm>
        </p:grpSpPr>
        <p:sp>
          <p:nvSpPr>
            <p:cNvPr id="338" name="직사각형 337">
              <a:extLst>
                <a:ext uri="{FF2B5EF4-FFF2-40B4-BE49-F238E27FC236}">
                  <a16:creationId xmlns:a16="http://schemas.microsoft.com/office/drawing/2014/main" id="{7174D898-DA32-5FC4-AC97-F04918D8F724}"/>
                </a:ext>
              </a:extLst>
            </p:cNvPr>
            <p:cNvSpPr/>
            <p:nvPr/>
          </p:nvSpPr>
          <p:spPr>
            <a:xfrm>
              <a:off x="9085964" y="4375186"/>
              <a:ext cx="90000" cy="32511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2" name="부제목 2">
              <a:extLst>
                <a:ext uri="{FF2B5EF4-FFF2-40B4-BE49-F238E27FC236}">
                  <a16:creationId xmlns:a16="http://schemas.microsoft.com/office/drawing/2014/main" id="{9DE8B834-DB62-5B45-AF8C-90B35EBE3327}"/>
                </a:ext>
              </a:extLst>
            </p:cNvPr>
            <p:cNvSpPr txBox="1">
              <a:spLocks/>
            </p:cNvSpPr>
            <p:nvPr/>
          </p:nvSpPr>
          <p:spPr>
            <a:xfrm>
              <a:off x="9298676" y="4268435"/>
              <a:ext cx="2602637" cy="46612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2400" dirty="0">
                  <a:ea typeface="Calibri" panose="020F0502020204030204" pitchFamily="34" charset="0"/>
                  <a:cs typeface="Calibri" panose="020F0502020204030204" pitchFamily="34" charset="0"/>
                </a:rPr>
                <a:t>Column Offset</a:t>
              </a:r>
            </a:p>
          </p:txBody>
        </p:sp>
      </p:grpSp>
      <p:cxnSp>
        <p:nvCxnSpPr>
          <p:cNvPr id="344" name="직선 연결선 343">
            <a:extLst>
              <a:ext uri="{FF2B5EF4-FFF2-40B4-BE49-F238E27FC236}">
                <a16:creationId xmlns:a16="http://schemas.microsoft.com/office/drawing/2014/main" id="{12907259-27F4-1398-CC36-0F189E6CC247}"/>
              </a:ext>
            </a:extLst>
          </p:cNvPr>
          <p:cNvCxnSpPr>
            <a:cxnSpLocks/>
            <a:stCxn id="253" idx="3"/>
            <a:endCxn id="243" idx="1"/>
          </p:cNvCxnSpPr>
          <p:nvPr/>
        </p:nvCxnSpPr>
        <p:spPr>
          <a:xfrm>
            <a:off x="4674387" y="5874336"/>
            <a:ext cx="17138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사각형: 둥근 모서리 287">
            <a:extLst>
              <a:ext uri="{FF2B5EF4-FFF2-40B4-BE49-F238E27FC236}">
                <a16:creationId xmlns:a16="http://schemas.microsoft.com/office/drawing/2014/main" id="{0F5731D6-27D6-7D35-5374-0C0505F005B9}"/>
              </a:ext>
            </a:extLst>
          </p:cNvPr>
          <p:cNvSpPr/>
          <p:nvPr/>
        </p:nvSpPr>
        <p:spPr>
          <a:xfrm>
            <a:off x="4835633" y="5513128"/>
            <a:ext cx="1303229" cy="414300"/>
          </a:xfrm>
          <a:prstGeom prst="roundRect">
            <a:avLst>
              <a:gd name="adj" fmla="val 19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Ctrl.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직사각형 346">
            <a:extLst>
              <a:ext uri="{FF2B5EF4-FFF2-40B4-BE49-F238E27FC236}">
                <a16:creationId xmlns:a16="http://schemas.microsoft.com/office/drawing/2014/main" id="{99CEB606-ED9D-F78D-1710-B1245A049204}"/>
              </a:ext>
            </a:extLst>
          </p:cNvPr>
          <p:cNvSpPr/>
          <p:nvPr/>
        </p:nvSpPr>
        <p:spPr>
          <a:xfrm>
            <a:off x="3490751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8" name="직사각형 347">
            <a:extLst>
              <a:ext uri="{FF2B5EF4-FFF2-40B4-BE49-F238E27FC236}">
                <a16:creationId xmlns:a16="http://schemas.microsoft.com/office/drawing/2014/main" id="{08DD2DB5-2A28-0323-EA68-6423380BFF8E}"/>
              </a:ext>
            </a:extLst>
          </p:cNvPr>
          <p:cNvSpPr/>
          <p:nvPr/>
        </p:nvSpPr>
        <p:spPr>
          <a:xfrm>
            <a:off x="3580751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9" name="직사각형 348">
            <a:extLst>
              <a:ext uri="{FF2B5EF4-FFF2-40B4-BE49-F238E27FC236}">
                <a16:creationId xmlns:a16="http://schemas.microsoft.com/office/drawing/2014/main" id="{4A1235EE-A225-77AD-E4C8-C34C857D7368}"/>
              </a:ext>
            </a:extLst>
          </p:cNvPr>
          <p:cNvSpPr/>
          <p:nvPr/>
        </p:nvSpPr>
        <p:spPr>
          <a:xfrm>
            <a:off x="3669577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0" name="직사각형 349">
            <a:extLst>
              <a:ext uri="{FF2B5EF4-FFF2-40B4-BE49-F238E27FC236}">
                <a16:creationId xmlns:a16="http://schemas.microsoft.com/office/drawing/2014/main" id="{1AA96F3C-04E6-BC97-AFBD-E219080B86A7}"/>
              </a:ext>
            </a:extLst>
          </p:cNvPr>
          <p:cNvSpPr/>
          <p:nvPr/>
        </p:nvSpPr>
        <p:spPr>
          <a:xfrm>
            <a:off x="3758431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1" name="직사각형 350">
            <a:extLst>
              <a:ext uri="{FF2B5EF4-FFF2-40B4-BE49-F238E27FC236}">
                <a16:creationId xmlns:a16="http://schemas.microsoft.com/office/drawing/2014/main" id="{D07E1235-1FBD-DD9F-7F07-377B3B31886D}"/>
              </a:ext>
            </a:extLst>
          </p:cNvPr>
          <p:cNvSpPr/>
          <p:nvPr/>
        </p:nvSpPr>
        <p:spPr>
          <a:xfrm>
            <a:off x="3849526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2" name="직사각형 351">
            <a:extLst>
              <a:ext uri="{FF2B5EF4-FFF2-40B4-BE49-F238E27FC236}">
                <a16:creationId xmlns:a16="http://schemas.microsoft.com/office/drawing/2014/main" id="{4E5B9F07-2B1E-9447-1194-DDD557A28995}"/>
              </a:ext>
            </a:extLst>
          </p:cNvPr>
          <p:cNvSpPr/>
          <p:nvPr/>
        </p:nvSpPr>
        <p:spPr>
          <a:xfrm>
            <a:off x="3939526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3" name="직사각형 352">
            <a:extLst>
              <a:ext uri="{FF2B5EF4-FFF2-40B4-BE49-F238E27FC236}">
                <a16:creationId xmlns:a16="http://schemas.microsoft.com/office/drawing/2014/main" id="{8DEBBAB7-F1B9-0CB5-DAFC-7000B678BCF9}"/>
              </a:ext>
            </a:extLst>
          </p:cNvPr>
          <p:cNvSpPr/>
          <p:nvPr/>
        </p:nvSpPr>
        <p:spPr>
          <a:xfrm>
            <a:off x="4028352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4" name="직사각형 353">
            <a:extLst>
              <a:ext uri="{FF2B5EF4-FFF2-40B4-BE49-F238E27FC236}">
                <a16:creationId xmlns:a16="http://schemas.microsoft.com/office/drawing/2014/main" id="{7D241058-4EFB-C506-CE41-2DFEF9B59943}"/>
              </a:ext>
            </a:extLst>
          </p:cNvPr>
          <p:cNvSpPr/>
          <p:nvPr/>
        </p:nvSpPr>
        <p:spPr>
          <a:xfrm>
            <a:off x="4117206" y="6892294"/>
            <a:ext cx="90000" cy="325114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7" name="그룹 386">
            <a:extLst>
              <a:ext uri="{FF2B5EF4-FFF2-40B4-BE49-F238E27FC236}">
                <a16:creationId xmlns:a16="http://schemas.microsoft.com/office/drawing/2014/main" id="{518EBF81-5C90-841E-BC15-0D9F148C1C71}"/>
              </a:ext>
            </a:extLst>
          </p:cNvPr>
          <p:cNvGrpSpPr/>
          <p:nvPr/>
        </p:nvGrpSpPr>
        <p:grpSpPr>
          <a:xfrm>
            <a:off x="7643386" y="4140506"/>
            <a:ext cx="4414588" cy="901805"/>
            <a:chOff x="7370060" y="2948196"/>
            <a:chExt cx="4503612" cy="901805"/>
          </a:xfrm>
        </p:grpSpPr>
        <p:sp>
          <p:nvSpPr>
            <p:cNvPr id="388" name="부제목 2">
              <a:extLst>
                <a:ext uri="{FF2B5EF4-FFF2-40B4-BE49-F238E27FC236}">
                  <a16:creationId xmlns:a16="http://schemas.microsoft.com/office/drawing/2014/main" id="{FDE92E80-BF70-3723-818E-37A31304FAF4}"/>
                </a:ext>
              </a:extLst>
            </p:cNvPr>
            <p:cNvSpPr txBox="1">
              <a:spLocks/>
            </p:cNvSpPr>
            <p:nvPr/>
          </p:nvSpPr>
          <p:spPr>
            <a:xfrm>
              <a:off x="7370061" y="2948196"/>
              <a:ext cx="4503611" cy="90180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70AD47"/>
              </a:solidFill>
              <a:prstDash val="sysDash"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10000"/>
                </a:lnSpc>
                <a:buNone/>
              </a:pPr>
              <a:endPara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" name="부제목 2">
              <a:extLst>
                <a:ext uri="{FF2B5EF4-FFF2-40B4-BE49-F238E27FC236}">
                  <a16:creationId xmlns:a16="http://schemas.microsoft.com/office/drawing/2014/main" id="{A507B522-C6AD-58B2-6D98-F89D7A7B0BFC}"/>
                </a:ext>
              </a:extLst>
            </p:cNvPr>
            <p:cNvSpPr txBox="1">
              <a:spLocks/>
            </p:cNvSpPr>
            <p:nvPr/>
          </p:nvSpPr>
          <p:spPr>
            <a:xfrm>
              <a:off x="7370060" y="3050662"/>
              <a:ext cx="4503612" cy="69208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>
              <a:lvl1pPr marL="514350" indent="-514350" algn="l" defTabSz="914400" rtl="0" eaLnBrk="1" latinLnBrk="1" hangingPunct="1">
                <a:lnSpc>
                  <a:spcPct val="100000"/>
                </a:lnSpc>
                <a:spcBef>
                  <a:spcPts val="1000"/>
                </a:spcBef>
                <a:buFont typeface="+mj-lt"/>
                <a:buAutoNum type="arabicPeriod"/>
                <a:defRPr sz="3200" b="1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dirty="0">
                  <a:solidFill>
                    <a:srgbClr val="70AD47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1 Memory Transactions</a:t>
              </a:r>
            </a:p>
          </p:txBody>
        </p:sp>
      </p:grpSp>
      <p:sp>
        <p:nvSpPr>
          <p:cNvPr id="11" name="부제목 2">
            <a:extLst>
              <a:ext uri="{FF2B5EF4-FFF2-40B4-BE49-F238E27FC236}">
                <a16:creationId xmlns:a16="http://schemas.microsoft.com/office/drawing/2014/main" id="{BA0378A8-799B-BB35-0120-BE54B6330FC0}"/>
              </a:ext>
            </a:extLst>
          </p:cNvPr>
          <p:cNvSpPr txBox="1">
            <a:spLocks/>
          </p:cNvSpPr>
          <p:nvPr/>
        </p:nvSpPr>
        <p:spPr>
          <a:xfrm>
            <a:off x="7643944" y="865195"/>
            <a:ext cx="4413997" cy="901805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sysDash"/>
          </a:ln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altLang="ko-KR" dirty="0">
              <a:solidFill>
                <a:srgbClr val="C0000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부제목 2">
            <a:extLst>
              <a:ext uri="{FF2B5EF4-FFF2-40B4-BE49-F238E27FC236}">
                <a16:creationId xmlns:a16="http://schemas.microsoft.com/office/drawing/2014/main" id="{1BD16CB2-9056-B403-C2A1-4D9215F0FF2F}"/>
              </a:ext>
            </a:extLst>
          </p:cNvPr>
          <p:cNvSpPr txBox="1">
            <a:spLocks/>
          </p:cNvSpPr>
          <p:nvPr/>
        </p:nvSpPr>
        <p:spPr>
          <a:xfrm>
            <a:off x="7643943" y="967661"/>
            <a:ext cx="4413998" cy="69208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 Memory Transactions</a:t>
            </a:r>
          </a:p>
        </p:txBody>
      </p:sp>
      <p:sp>
        <p:nvSpPr>
          <p:cNvPr id="395" name="부제목 2">
            <a:extLst>
              <a:ext uri="{FF2B5EF4-FFF2-40B4-BE49-F238E27FC236}">
                <a16:creationId xmlns:a16="http://schemas.microsoft.com/office/drawing/2014/main" id="{ED5D0DAA-1C53-2161-4B25-50B06BB3D43C}"/>
              </a:ext>
            </a:extLst>
          </p:cNvPr>
          <p:cNvSpPr txBox="1">
            <a:spLocks/>
          </p:cNvSpPr>
          <p:nvPr/>
        </p:nvSpPr>
        <p:spPr>
          <a:xfrm>
            <a:off x="7724831" y="970057"/>
            <a:ext cx="269819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6" name="부제목 2">
            <a:extLst>
              <a:ext uri="{FF2B5EF4-FFF2-40B4-BE49-F238E27FC236}">
                <a16:creationId xmlns:a16="http://schemas.microsoft.com/office/drawing/2014/main" id="{22E38269-1DF0-5BE6-07F5-29BAB10D197F}"/>
              </a:ext>
            </a:extLst>
          </p:cNvPr>
          <p:cNvSpPr txBox="1">
            <a:spLocks/>
          </p:cNvSpPr>
          <p:nvPr/>
        </p:nvSpPr>
        <p:spPr>
          <a:xfrm>
            <a:off x="7724831" y="970057"/>
            <a:ext cx="269819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97" name="부제목 2">
            <a:extLst>
              <a:ext uri="{FF2B5EF4-FFF2-40B4-BE49-F238E27FC236}">
                <a16:creationId xmlns:a16="http://schemas.microsoft.com/office/drawing/2014/main" id="{E231FCB0-9470-4C27-7968-819A9DB05930}"/>
              </a:ext>
            </a:extLst>
          </p:cNvPr>
          <p:cNvSpPr txBox="1">
            <a:spLocks/>
          </p:cNvSpPr>
          <p:nvPr/>
        </p:nvSpPr>
        <p:spPr>
          <a:xfrm>
            <a:off x="7724831" y="970057"/>
            <a:ext cx="269819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98" name="부제목 2">
            <a:extLst>
              <a:ext uri="{FF2B5EF4-FFF2-40B4-BE49-F238E27FC236}">
                <a16:creationId xmlns:a16="http://schemas.microsoft.com/office/drawing/2014/main" id="{C312B4D3-199B-68D6-3072-C51AA45F0AD3}"/>
              </a:ext>
            </a:extLst>
          </p:cNvPr>
          <p:cNvSpPr txBox="1">
            <a:spLocks/>
          </p:cNvSpPr>
          <p:nvPr/>
        </p:nvSpPr>
        <p:spPr>
          <a:xfrm>
            <a:off x="7724831" y="970057"/>
            <a:ext cx="269819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99" name="부제목 2">
            <a:extLst>
              <a:ext uri="{FF2B5EF4-FFF2-40B4-BE49-F238E27FC236}">
                <a16:creationId xmlns:a16="http://schemas.microsoft.com/office/drawing/2014/main" id="{30537CD9-2644-5C37-8828-0816F0EA4D85}"/>
              </a:ext>
            </a:extLst>
          </p:cNvPr>
          <p:cNvSpPr txBox="1">
            <a:spLocks/>
          </p:cNvSpPr>
          <p:nvPr/>
        </p:nvSpPr>
        <p:spPr>
          <a:xfrm>
            <a:off x="7724831" y="970057"/>
            <a:ext cx="269819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0" name="부제목 2">
            <a:extLst>
              <a:ext uri="{FF2B5EF4-FFF2-40B4-BE49-F238E27FC236}">
                <a16:creationId xmlns:a16="http://schemas.microsoft.com/office/drawing/2014/main" id="{78B24214-3596-5FE4-B681-5DF50AA80985}"/>
              </a:ext>
            </a:extLst>
          </p:cNvPr>
          <p:cNvSpPr txBox="1">
            <a:spLocks/>
          </p:cNvSpPr>
          <p:nvPr/>
        </p:nvSpPr>
        <p:spPr>
          <a:xfrm>
            <a:off x="7724831" y="970057"/>
            <a:ext cx="269819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01" name="부제목 2">
            <a:extLst>
              <a:ext uri="{FF2B5EF4-FFF2-40B4-BE49-F238E27FC236}">
                <a16:creationId xmlns:a16="http://schemas.microsoft.com/office/drawing/2014/main" id="{975471BD-D3C9-6F12-2D77-BE1628730B34}"/>
              </a:ext>
            </a:extLst>
          </p:cNvPr>
          <p:cNvSpPr txBox="1">
            <a:spLocks/>
          </p:cNvSpPr>
          <p:nvPr/>
        </p:nvSpPr>
        <p:spPr>
          <a:xfrm>
            <a:off x="7724831" y="970057"/>
            <a:ext cx="269819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2" name="부제목 2">
            <a:extLst>
              <a:ext uri="{FF2B5EF4-FFF2-40B4-BE49-F238E27FC236}">
                <a16:creationId xmlns:a16="http://schemas.microsoft.com/office/drawing/2014/main" id="{ED30E0B2-CB85-12E9-C110-47D4F19F65E2}"/>
              </a:ext>
            </a:extLst>
          </p:cNvPr>
          <p:cNvSpPr txBox="1">
            <a:spLocks/>
          </p:cNvSpPr>
          <p:nvPr/>
        </p:nvSpPr>
        <p:spPr>
          <a:xfrm>
            <a:off x="7741103" y="4246351"/>
            <a:ext cx="242051" cy="69208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dirty="0">
                <a:solidFill>
                  <a:srgbClr val="70AD47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8" name="직사각형 257">
            <a:extLst>
              <a:ext uri="{FF2B5EF4-FFF2-40B4-BE49-F238E27FC236}">
                <a16:creationId xmlns:a16="http://schemas.microsoft.com/office/drawing/2014/main" id="{ECB11491-0FAB-A1B0-36EF-4C6A5335D999}"/>
              </a:ext>
            </a:extLst>
          </p:cNvPr>
          <p:cNvSpPr/>
          <p:nvPr/>
        </p:nvSpPr>
        <p:spPr>
          <a:xfrm>
            <a:off x="307211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9" name="직사각형 258">
            <a:extLst>
              <a:ext uri="{FF2B5EF4-FFF2-40B4-BE49-F238E27FC236}">
                <a16:creationId xmlns:a16="http://schemas.microsoft.com/office/drawing/2014/main" id="{B896316A-FE10-A7ED-D590-EC795F78AF94}"/>
              </a:ext>
            </a:extLst>
          </p:cNvPr>
          <p:cNvSpPr/>
          <p:nvPr/>
        </p:nvSpPr>
        <p:spPr>
          <a:xfrm>
            <a:off x="1026550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0" name="직사각형 259">
            <a:extLst>
              <a:ext uri="{FF2B5EF4-FFF2-40B4-BE49-F238E27FC236}">
                <a16:creationId xmlns:a16="http://schemas.microsoft.com/office/drawing/2014/main" id="{5D15D0F8-59BC-96FD-6ACB-AE914A8BDFA6}"/>
              </a:ext>
            </a:extLst>
          </p:cNvPr>
          <p:cNvSpPr/>
          <p:nvPr/>
        </p:nvSpPr>
        <p:spPr>
          <a:xfrm>
            <a:off x="1751196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1" name="직사각형 260">
            <a:extLst>
              <a:ext uri="{FF2B5EF4-FFF2-40B4-BE49-F238E27FC236}">
                <a16:creationId xmlns:a16="http://schemas.microsoft.com/office/drawing/2014/main" id="{F3AAB881-B44A-636F-BBB8-7D7EE063701B}"/>
              </a:ext>
            </a:extLst>
          </p:cNvPr>
          <p:cNvSpPr/>
          <p:nvPr/>
        </p:nvSpPr>
        <p:spPr>
          <a:xfrm>
            <a:off x="2467580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2" name="직사각형 261">
            <a:extLst>
              <a:ext uri="{FF2B5EF4-FFF2-40B4-BE49-F238E27FC236}">
                <a16:creationId xmlns:a16="http://schemas.microsoft.com/office/drawing/2014/main" id="{D14B8253-A66D-1AC9-98A4-93B6862F8CE2}"/>
              </a:ext>
            </a:extLst>
          </p:cNvPr>
          <p:cNvSpPr/>
          <p:nvPr/>
        </p:nvSpPr>
        <p:spPr>
          <a:xfrm>
            <a:off x="3186919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3" name="직사각형 262">
            <a:extLst>
              <a:ext uri="{FF2B5EF4-FFF2-40B4-BE49-F238E27FC236}">
                <a16:creationId xmlns:a16="http://schemas.microsoft.com/office/drawing/2014/main" id="{1E9666EA-6001-5624-CAC2-2A54F7B708B0}"/>
              </a:ext>
            </a:extLst>
          </p:cNvPr>
          <p:cNvSpPr/>
          <p:nvPr/>
        </p:nvSpPr>
        <p:spPr>
          <a:xfrm>
            <a:off x="3911565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4" name="직사각형 263">
            <a:extLst>
              <a:ext uri="{FF2B5EF4-FFF2-40B4-BE49-F238E27FC236}">
                <a16:creationId xmlns:a16="http://schemas.microsoft.com/office/drawing/2014/main" id="{792C44F0-CF4C-2B89-F107-72DB1678753A}"/>
              </a:ext>
            </a:extLst>
          </p:cNvPr>
          <p:cNvSpPr/>
          <p:nvPr/>
        </p:nvSpPr>
        <p:spPr>
          <a:xfrm>
            <a:off x="4629009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5" name="직사각형 264">
            <a:extLst>
              <a:ext uri="{FF2B5EF4-FFF2-40B4-BE49-F238E27FC236}">
                <a16:creationId xmlns:a16="http://schemas.microsoft.com/office/drawing/2014/main" id="{E15650CE-A40F-FE6D-FC37-8099057E8EE1}"/>
              </a:ext>
            </a:extLst>
          </p:cNvPr>
          <p:cNvSpPr/>
          <p:nvPr/>
        </p:nvSpPr>
        <p:spPr>
          <a:xfrm>
            <a:off x="5348348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6" name="직사각형 265">
            <a:extLst>
              <a:ext uri="{FF2B5EF4-FFF2-40B4-BE49-F238E27FC236}">
                <a16:creationId xmlns:a16="http://schemas.microsoft.com/office/drawing/2014/main" id="{7A318097-910E-3FFD-621D-79C4B959D3A7}"/>
              </a:ext>
            </a:extLst>
          </p:cNvPr>
          <p:cNvSpPr/>
          <p:nvPr/>
        </p:nvSpPr>
        <p:spPr>
          <a:xfrm>
            <a:off x="6072994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7" name="직사각형 266">
            <a:extLst>
              <a:ext uri="{FF2B5EF4-FFF2-40B4-BE49-F238E27FC236}">
                <a16:creationId xmlns:a16="http://schemas.microsoft.com/office/drawing/2014/main" id="{7E642067-609B-101B-CD92-CDA08835C1EF}"/>
              </a:ext>
            </a:extLst>
          </p:cNvPr>
          <p:cNvSpPr/>
          <p:nvPr/>
        </p:nvSpPr>
        <p:spPr>
          <a:xfrm>
            <a:off x="6791140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2" name="직사각형 271">
            <a:extLst>
              <a:ext uri="{FF2B5EF4-FFF2-40B4-BE49-F238E27FC236}">
                <a16:creationId xmlns:a16="http://schemas.microsoft.com/office/drawing/2014/main" id="{97129C88-FCAD-DF2F-AF62-41BBD70CB3F8}"/>
              </a:ext>
            </a:extLst>
          </p:cNvPr>
          <p:cNvSpPr/>
          <p:nvPr/>
        </p:nvSpPr>
        <p:spPr>
          <a:xfrm>
            <a:off x="3186919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3" name="직사각형 272">
            <a:extLst>
              <a:ext uri="{FF2B5EF4-FFF2-40B4-BE49-F238E27FC236}">
                <a16:creationId xmlns:a16="http://schemas.microsoft.com/office/drawing/2014/main" id="{93867138-0DED-0BCF-6C2D-2A2DD979448C}"/>
              </a:ext>
            </a:extLst>
          </p:cNvPr>
          <p:cNvSpPr/>
          <p:nvPr/>
        </p:nvSpPr>
        <p:spPr>
          <a:xfrm>
            <a:off x="3911565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8" name="직사각형 267">
            <a:extLst>
              <a:ext uri="{FF2B5EF4-FFF2-40B4-BE49-F238E27FC236}">
                <a16:creationId xmlns:a16="http://schemas.microsoft.com/office/drawing/2014/main" id="{B18C0ED2-A883-35AB-12E2-A9D4D479538F}"/>
              </a:ext>
            </a:extLst>
          </p:cNvPr>
          <p:cNvSpPr/>
          <p:nvPr/>
        </p:nvSpPr>
        <p:spPr>
          <a:xfrm>
            <a:off x="307211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9" name="직사각형 278">
            <a:extLst>
              <a:ext uri="{FF2B5EF4-FFF2-40B4-BE49-F238E27FC236}">
                <a16:creationId xmlns:a16="http://schemas.microsoft.com/office/drawing/2014/main" id="{DE2033C1-007D-0E9E-197B-B2D2E0E15597}"/>
              </a:ext>
            </a:extLst>
          </p:cNvPr>
          <p:cNvSpPr/>
          <p:nvPr/>
        </p:nvSpPr>
        <p:spPr>
          <a:xfrm>
            <a:off x="433099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9" name="직사각형 268">
            <a:extLst>
              <a:ext uri="{FF2B5EF4-FFF2-40B4-BE49-F238E27FC236}">
                <a16:creationId xmlns:a16="http://schemas.microsoft.com/office/drawing/2014/main" id="{6CF1FE23-97E4-58B2-5465-5D0CCFA5C9E9}"/>
              </a:ext>
            </a:extLst>
          </p:cNvPr>
          <p:cNvSpPr/>
          <p:nvPr/>
        </p:nvSpPr>
        <p:spPr>
          <a:xfrm>
            <a:off x="1026550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0" name="직사각형 279">
            <a:extLst>
              <a:ext uri="{FF2B5EF4-FFF2-40B4-BE49-F238E27FC236}">
                <a16:creationId xmlns:a16="http://schemas.microsoft.com/office/drawing/2014/main" id="{6FD02C5E-A651-05F2-B451-173C5E728CBB}"/>
              </a:ext>
            </a:extLst>
          </p:cNvPr>
          <p:cNvSpPr/>
          <p:nvPr/>
        </p:nvSpPr>
        <p:spPr>
          <a:xfrm>
            <a:off x="1228895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0" name="직사각형 269">
            <a:extLst>
              <a:ext uri="{FF2B5EF4-FFF2-40B4-BE49-F238E27FC236}">
                <a16:creationId xmlns:a16="http://schemas.microsoft.com/office/drawing/2014/main" id="{E6683CD0-1B3E-BACC-C11E-4C5EBBDBA169}"/>
              </a:ext>
            </a:extLst>
          </p:cNvPr>
          <p:cNvSpPr/>
          <p:nvPr/>
        </p:nvSpPr>
        <p:spPr>
          <a:xfrm>
            <a:off x="1751196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1" name="직사각형 280">
            <a:extLst>
              <a:ext uri="{FF2B5EF4-FFF2-40B4-BE49-F238E27FC236}">
                <a16:creationId xmlns:a16="http://schemas.microsoft.com/office/drawing/2014/main" id="{4667CF81-8B89-FBF6-2064-7B703E3075CC}"/>
              </a:ext>
            </a:extLst>
          </p:cNvPr>
          <p:cNvSpPr/>
          <p:nvPr/>
        </p:nvSpPr>
        <p:spPr>
          <a:xfrm>
            <a:off x="2135117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1" name="직사각형 270">
            <a:extLst>
              <a:ext uri="{FF2B5EF4-FFF2-40B4-BE49-F238E27FC236}">
                <a16:creationId xmlns:a16="http://schemas.microsoft.com/office/drawing/2014/main" id="{BD516FB5-8D85-AD11-D80C-199BFB6F073C}"/>
              </a:ext>
            </a:extLst>
          </p:cNvPr>
          <p:cNvSpPr/>
          <p:nvPr/>
        </p:nvSpPr>
        <p:spPr>
          <a:xfrm>
            <a:off x="2467580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2" name="직사각형 281">
            <a:extLst>
              <a:ext uri="{FF2B5EF4-FFF2-40B4-BE49-F238E27FC236}">
                <a16:creationId xmlns:a16="http://schemas.microsoft.com/office/drawing/2014/main" id="{96104AA4-0613-E34F-6E67-6A6D5DF250BE}"/>
              </a:ext>
            </a:extLst>
          </p:cNvPr>
          <p:cNvSpPr/>
          <p:nvPr/>
        </p:nvSpPr>
        <p:spPr>
          <a:xfrm>
            <a:off x="2819955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4" name="직사각형 273">
            <a:extLst>
              <a:ext uri="{FF2B5EF4-FFF2-40B4-BE49-F238E27FC236}">
                <a16:creationId xmlns:a16="http://schemas.microsoft.com/office/drawing/2014/main" id="{31B6286F-4129-FEF9-4CE1-A35C27879C6B}"/>
              </a:ext>
            </a:extLst>
          </p:cNvPr>
          <p:cNvSpPr/>
          <p:nvPr/>
        </p:nvSpPr>
        <p:spPr>
          <a:xfrm>
            <a:off x="4629009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3" name="직사각형 282">
            <a:extLst>
              <a:ext uri="{FF2B5EF4-FFF2-40B4-BE49-F238E27FC236}">
                <a16:creationId xmlns:a16="http://schemas.microsoft.com/office/drawing/2014/main" id="{14BF3401-D5E9-4B5B-CE8F-96614E7A95B5}"/>
              </a:ext>
            </a:extLst>
          </p:cNvPr>
          <p:cNvSpPr/>
          <p:nvPr/>
        </p:nvSpPr>
        <p:spPr>
          <a:xfrm>
            <a:off x="4786473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5" name="직사각형 274">
            <a:extLst>
              <a:ext uri="{FF2B5EF4-FFF2-40B4-BE49-F238E27FC236}">
                <a16:creationId xmlns:a16="http://schemas.microsoft.com/office/drawing/2014/main" id="{410CB1D0-13A4-894F-DFEA-3F0586850C9F}"/>
              </a:ext>
            </a:extLst>
          </p:cNvPr>
          <p:cNvSpPr/>
          <p:nvPr/>
        </p:nvSpPr>
        <p:spPr>
          <a:xfrm>
            <a:off x="5348348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4" name="직사각형 283">
            <a:extLst>
              <a:ext uri="{FF2B5EF4-FFF2-40B4-BE49-F238E27FC236}">
                <a16:creationId xmlns:a16="http://schemas.microsoft.com/office/drawing/2014/main" id="{FC54712A-EDA9-BCEE-C5F0-EC7CF7CCC248}"/>
              </a:ext>
            </a:extLst>
          </p:cNvPr>
          <p:cNvSpPr/>
          <p:nvPr/>
        </p:nvSpPr>
        <p:spPr>
          <a:xfrm>
            <a:off x="5716340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6" name="직사각형 275">
            <a:extLst>
              <a:ext uri="{FF2B5EF4-FFF2-40B4-BE49-F238E27FC236}">
                <a16:creationId xmlns:a16="http://schemas.microsoft.com/office/drawing/2014/main" id="{8246076A-27C6-0DF5-D1F9-D6B065C4381C}"/>
              </a:ext>
            </a:extLst>
          </p:cNvPr>
          <p:cNvSpPr/>
          <p:nvPr/>
        </p:nvSpPr>
        <p:spPr>
          <a:xfrm>
            <a:off x="6072994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5" name="직사각형 284">
            <a:extLst>
              <a:ext uri="{FF2B5EF4-FFF2-40B4-BE49-F238E27FC236}">
                <a16:creationId xmlns:a16="http://schemas.microsoft.com/office/drawing/2014/main" id="{EA358DD6-B8A7-2AEF-2CAF-AEACAB3DD23C}"/>
              </a:ext>
            </a:extLst>
          </p:cNvPr>
          <p:cNvSpPr/>
          <p:nvPr/>
        </p:nvSpPr>
        <p:spPr>
          <a:xfrm>
            <a:off x="6429632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7" name="직사각형 276">
            <a:extLst>
              <a:ext uri="{FF2B5EF4-FFF2-40B4-BE49-F238E27FC236}">
                <a16:creationId xmlns:a16="http://schemas.microsoft.com/office/drawing/2014/main" id="{6BAFC5DB-7744-B946-80E5-EAF37B49A496}"/>
              </a:ext>
            </a:extLst>
          </p:cNvPr>
          <p:cNvSpPr/>
          <p:nvPr/>
        </p:nvSpPr>
        <p:spPr>
          <a:xfrm>
            <a:off x="6791140" y="4773129"/>
            <a:ext cx="716071" cy="325114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6" name="직사각형 285">
            <a:extLst>
              <a:ext uri="{FF2B5EF4-FFF2-40B4-BE49-F238E27FC236}">
                <a16:creationId xmlns:a16="http://schemas.microsoft.com/office/drawing/2014/main" id="{818738D0-2E38-3CBB-EBC5-EC9A08DCDA60}"/>
              </a:ext>
            </a:extLst>
          </p:cNvPr>
          <p:cNvSpPr/>
          <p:nvPr/>
        </p:nvSpPr>
        <p:spPr>
          <a:xfrm>
            <a:off x="7052924" y="4768289"/>
            <a:ext cx="90000" cy="325114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611930E-7643-A3B3-7AA1-473ACB71B8A1}"/>
              </a:ext>
            </a:extLst>
          </p:cNvPr>
          <p:cNvSpPr txBox="1"/>
          <p:nvPr/>
        </p:nvSpPr>
        <p:spPr>
          <a:xfrm>
            <a:off x="2523035" y="4741844"/>
            <a:ext cx="27612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Amplifier(s)</a:t>
            </a:r>
            <a:endParaRPr lang="ko-KR" altLang="en-US" sz="18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7" name="사각형: 둥근 모서리 286">
            <a:extLst>
              <a:ext uri="{FF2B5EF4-FFF2-40B4-BE49-F238E27FC236}">
                <a16:creationId xmlns:a16="http://schemas.microsoft.com/office/drawing/2014/main" id="{B6A7ECE2-13E2-395D-54DF-83EC45FA8D41}"/>
              </a:ext>
            </a:extLst>
          </p:cNvPr>
          <p:cNvSpPr/>
          <p:nvPr/>
        </p:nvSpPr>
        <p:spPr>
          <a:xfrm>
            <a:off x="303656" y="4776480"/>
            <a:ext cx="7200000" cy="324000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3" name="그룹 382">
            <a:extLst>
              <a:ext uri="{FF2B5EF4-FFF2-40B4-BE49-F238E27FC236}">
                <a16:creationId xmlns:a16="http://schemas.microsoft.com/office/drawing/2014/main" id="{ABC73324-3B1B-DAFC-5C5F-256399929EEB}"/>
              </a:ext>
            </a:extLst>
          </p:cNvPr>
          <p:cNvGrpSpPr/>
          <p:nvPr/>
        </p:nvGrpSpPr>
        <p:grpSpPr>
          <a:xfrm>
            <a:off x="902197" y="5718922"/>
            <a:ext cx="718735" cy="325114"/>
            <a:chOff x="907393" y="5914228"/>
            <a:chExt cx="718735" cy="325114"/>
          </a:xfrm>
        </p:grpSpPr>
        <p:sp>
          <p:nvSpPr>
            <p:cNvPr id="375" name="직사각형 374">
              <a:extLst>
                <a:ext uri="{FF2B5EF4-FFF2-40B4-BE49-F238E27FC236}">
                  <a16:creationId xmlns:a16="http://schemas.microsoft.com/office/drawing/2014/main" id="{4B7834EB-90E9-D21A-71FE-4879E45E641C}"/>
                </a:ext>
              </a:extLst>
            </p:cNvPr>
            <p:cNvSpPr/>
            <p:nvPr/>
          </p:nvSpPr>
          <p:spPr>
            <a:xfrm>
              <a:off x="907393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6" name="직사각형 375">
              <a:extLst>
                <a:ext uri="{FF2B5EF4-FFF2-40B4-BE49-F238E27FC236}">
                  <a16:creationId xmlns:a16="http://schemas.microsoft.com/office/drawing/2014/main" id="{440AF3D2-7DBE-6871-3395-70EDEDF1F666}"/>
                </a:ext>
              </a:extLst>
            </p:cNvPr>
            <p:cNvSpPr/>
            <p:nvPr/>
          </p:nvSpPr>
          <p:spPr>
            <a:xfrm>
              <a:off x="1536128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7" name="직사각형 376">
              <a:extLst>
                <a:ext uri="{FF2B5EF4-FFF2-40B4-BE49-F238E27FC236}">
                  <a16:creationId xmlns:a16="http://schemas.microsoft.com/office/drawing/2014/main" id="{A1605707-48B4-B6E7-1D8B-09F53BF3225A}"/>
                </a:ext>
              </a:extLst>
            </p:cNvPr>
            <p:cNvSpPr/>
            <p:nvPr/>
          </p:nvSpPr>
          <p:spPr>
            <a:xfrm>
              <a:off x="1176850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8" name="직사각형 377">
              <a:extLst>
                <a:ext uri="{FF2B5EF4-FFF2-40B4-BE49-F238E27FC236}">
                  <a16:creationId xmlns:a16="http://schemas.microsoft.com/office/drawing/2014/main" id="{76BC92AB-DB81-9527-D16E-F0A13C443203}"/>
                </a:ext>
              </a:extLst>
            </p:cNvPr>
            <p:cNvSpPr/>
            <p:nvPr/>
          </p:nvSpPr>
          <p:spPr>
            <a:xfrm>
              <a:off x="1446307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9" name="직사각형 378">
              <a:extLst>
                <a:ext uri="{FF2B5EF4-FFF2-40B4-BE49-F238E27FC236}">
                  <a16:creationId xmlns:a16="http://schemas.microsoft.com/office/drawing/2014/main" id="{899F5A39-5B42-56F3-17C9-C45DF544FD07}"/>
                </a:ext>
              </a:extLst>
            </p:cNvPr>
            <p:cNvSpPr/>
            <p:nvPr/>
          </p:nvSpPr>
          <p:spPr>
            <a:xfrm>
              <a:off x="1356488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0" name="직사각형 379">
              <a:extLst>
                <a:ext uri="{FF2B5EF4-FFF2-40B4-BE49-F238E27FC236}">
                  <a16:creationId xmlns:a16="http://schemas.microsoft.com/office/drawing/2014/main" id="{ABB512F5-74A0-6308-4485-4D465937511D}"/>
                </a:ext>
              </a:extLst>
            </p:cNvPr>
            <p:cNvSpPr/>
            <p:nvPr/>
          </p:nvSpPr>
          <p:spPr>
            <a:xfrm>
              <a:off x="1087031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1" name="직사각형 380">
              <a:extLst>
                <a:ext uri="{FF2B5EF4-FFF2-40B4-BE49-F238E27FC236}">
                  <a16:creationId xmlns:a16="http://schemas.microsoft.com/office/drawing/2014/main" id="{DDC8A70C-2492-0B91-46F7-0D5551981F93}"/>
                </a:ext>
              </a:extLst>
            </p:cNvPr>
            <p:cNvSpPr/>
            <p:nvPr/>
          </p:nvSpPr>
          <p:spPr>
            <a:xfrm>
              <a:off x="997212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2" name="직사각형 381">
              <a:extLst>
                <a:ext uri="{FF2B5EF4-FFF2-40B4-BE49-F238E27FC236}">
                  <a16:creationId xmlns:a16="http://schemas.microsoft.com/office/drawing/2014/main" id="{958AEE19-1624-EFD1-15BE-403B90012DC2}"/>
                </a:ext>
              </a:extLst>
            </p:cNvPr>
            <p:cNvSpPr/>
            <p:nvPr/>
          </p:nvSpPr>
          <p:spPr>
            <a:xfrm>
              <a:off x="1266669" y="5914228"/>
              <a:ext cx="90000" cy="325114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72" name="사각형: 둥근 모서리 371">
            <a:extLst>
              <a:ext uri="{FF2B5EF4-FFF2-40B4-BE49-F238E27FC236}">
                <a16:creationId xmlns:a16="http://schemas.microsoft.com/office/drawing/2014/main" id="{D5F6E18A-E5A9-A2E9-FA33-9232D079DD9F}"/>
              </a:ext>
            </a:extLst>
          </p:cNvPr>
          <p:cNvSpPr/>
          <p:nvPr/>
        </p:nvSpPr>
        <p:spPr>
          <a:xfrm>
            <a:off x="906371" y="5711222"/>
            <a:ext cx="720000" cy="324000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화살표: 위쪽/아래쪽 7">
            <a:extLst>
              <a:ext uri="{FF2B5EF4-FFF2-40B4-BE49-F238E27FC236}">
                <a16:creationId xmlns:a16="http://schemas.microsoft.com/office/drawing/2014/main" id="{CD9BB0A3-6090-B16B-0973-A48D44A89A10}"/>
              </a:ext>
            </a:extLst>
          </p:cNvPr>
          <p:cNvSpPr/>
          <p:nvPr/>
        </p:nvSpPr>
        <p:spPr>
          <a:xfrm>
            <a:off x="11006241" y="1949705"/>
            <a:ext cx="480240" cy="1901162"/>
          </a:xfrm>
          <a:prstGeom prst="upDownArrow">
            <a:avLst>
              <a:gd name="adj1" fmla="val 32021"/>
              <a:gd name="adj2" fmla="val 59260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부제목 2">
            <a:extLst>
              <a:ext uri="{FF2B5EF4-FFF2-40B4-BE49-F238E27FC236}">
                <a16:creationId xmlns:a16="http://schemas.microsoft.com/office/drawing/2014/main" id="{657B58E6-F4D5-8B5B-5A90-34E01E275BCF}"/>
              </a:ext>
            </a:extLst>
          </p:cNvPr>
          <p:cNvSpPr txBox="1">
            <a:spLocks/>
          </p:cNvSpPr>
          <p:nvPr/>
        </p:nvSpPr>
        <p:spPr>
          <a:xfrm>
            <a:off x="6909955" y="2495281"/>
            <a:ext cx="3840093" cy="901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4000" dirty="0">
                <a:ea typeface="Calibri" panose="020F0502020204030204" pitchFamily="34" charset="0"/>
                <a:cs typeface="Calibri" panose="020F0502020204030204" pitchFamily="34" charset="0"/>
              </a:rPr>
              <a:t>Bandwidth Gain</a:t>
            </a:r>
          </a:p>
        </p:txBody>
      </p:sp>
    </p:spTree>
    <p:extLst>
      <p:ext uri="{BB962C8B-B14F-4D97-AF65-F5344CB8AC3E}">
        <p14:creationId xmlns:p14="http://schemas.microsoft.com/office/powerpoint/2010/main" val="4920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L -0.00013 0.05648 L 0.2194 0.05648 L 0.2194 0.17315 L 0.25977 0.17315 L 0.25977 0.25046 " pathEditMode="relative" ptsTypes="AAAAAA">
                                      <p:cBhvr>
                                        <p:cTn id="12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7 L -0.00078 0.05463 L 0.1608 0.05463 L 0.1608 0.17245 L 0.20052 0.17245 L 0.20052 0.24861 " pathEditMode="relative" ptsTypes="AAAAAA">
                                      <p:cBhvr>
                                        <p:cTn id="15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23 L -0.00078 0.05347 L 0.10169 0.05347 L 0.10169 0.17199 L 0.14115 0.17199 L 0.14115 0.24815 " pathEditMode="relative" ptsTypes="AAAAAA">
                                      <p:cBhvr>
                                        <p:cTn id="24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6 0.00092 L -0.00066 0.05324 L 0.04283 0.05324 L 0.04283 0.17153 L 0.08229 0.17153 L 0.08229 0.24699 " pathEditMode="relative" ptsTypes="AAAAAA">
                                      <p:cBhvr>
                                        <p:cTn id="33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L -0.00026 0.05717 L -0.13438 0.05717 L -0.13438 0.17245 L -0.09544 0.17245 L -0.09544 0.24653 " pathEditMode="relative" ptsTypes="AAAAAA">
                                      <p:cBhvr>
                                        <p:cTn id="4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7 L -0.00013 0.05787 L -0.1931 0.05787 L -0.1931 0.17199 L -0.15403 0.17199 L -0.15403 0.2456 " pathEditMode="relative" ptsTypes="AAAAAA">
                                      <p:cBhvr>
                                        <p:cTn id="5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7 L -0.00013 0.05787 L -0.25247 0.05787 L -0.25247 0.17222 L -0.21341 0.17222 L -0.21341 0.24768 " pathEditMode="relative" ptsTypes="AAAAAA">
                                      <p:cBhvr>
                                        <p:cTn id="60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93 L 0.00065 0.05602 L -0.3108 0.05602 L -0.3108 0.17315 L -0.27252 0.17315 L -0.27252 0.24953 " pathEditMode="relative" ptsTypes="AAAAAA">
                                      <p:cBhvr>
                                        <p:cTn id="69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0.13564 L 0.03802 -0.13564 L 0.03802 -0.17176 L 0.23802 -0.17176 " pathEditMode="relative" rAng="0" ptsTypes="AAAAA">
                                      <p:cBhvr>
                                        <p:cTn id="86" dur="7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-0.13564 L 0.03789 -0.13564 L 0.03789 -0.17176 L 0.23789 -0.17176 " pathEditMode="relative" rAng="0" ptsTypes="AAAAA">
                                      <p:cBhvr>
                                        <p:cTn id="88" dur="7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-0.13564 L 0.03789 -0.13564 L 0.03789 -0.17176 L 0.23789 -0.17176 " pathEditMode="relative" rAng="0" ptsTypes="AAAAA">
                                      <p:cBhvr>
                                        <p:cTn id="90" dur="7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-0.13564 L 0.03789 -0.13564 L 0.03789 -0.17176 L 0.23789 -0.17176 " pathEditMode="relative" rAng="0" ptsTypes="AAAAA">
                                      <p:cBhvr>
                                        <p:cTn id="92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1.04167E-6 -0.13564 L 0.03802 -0.13564 L 0.03802 -0.17176 L 0.23802 -0.17176 " pathEditMode="relative" rAng="0" ptsTypes="AAAAA">
                                      <p:cBhvr>
                                        <p:cTn id="94" dur="7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-0.13564 L 0.03789 -0.13564 L 0.03789 -0.17176 L 0.23789 -0.17176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-0.13564 L 0.0379 -0.13564 L 0.0379 -0.17176 L 0.2379 -0.17176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-0.13564 L 0.03789 -0.13564 L 0.03789 -0.17176 L 0.23789 -0.17176 " pathEditMode="relative" rAng="0" ptsTypes="AAAAA">
                                      <p:cBhvr>
                                        <p:cTn id="100" dur="7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02 -0.17176 L 0.32487 -0.17176 L 0.32487 -0.24861 " pathEditMode="relative" rAng="0" ptsTypes="AAA">
                                      <p:cBhvr>
                                        <p:cTn id="104" dur="25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4 L -0.00026 0.05601 L 0.21953 0.05601 L 0.21953 0.13773 " pathEditMode="relative" rAng="0" ptsTypes="AAAA">
                                      <p:cBhvr>
                                        <p:cTn id="110" dur="2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6898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2 L -0.00026 0.05533 L 0.21953 0.05533 L 0.21953 0.13704 " pathEditMode="relative" rAng="0" ptsTypes="AAAA">
                                      <p:cBhvr>
                                        <p:cTn id="112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79 0.13634 L 0.03854 0.1375 " pathEditMode="relative" rAng="0" ptsTypes="AA">
                                      <p:cBhvr>
                                        <p:cTn id="115" dur="25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46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-0.17199 L 0.31796 -0.17199 L 0.31796 -0.2493 " pathEditMode="relative" ptsTypes="AAA">
                                      <p:cBhvr>
                                        <p:cTn id="117" dur="25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"/>
                            </p:stCondLst>
                            <p:childTnLst>
                              <p:par>
                                <p:cTn id="11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05555 L 0.15455 0.05555 L 0.15455 0.13796 " pathEditMode="relative" rAng="0" ptsTypes="AAAA">
                                      <p:cBhvr>
                                        <p:cTn id="123" dur="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6898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7 L 0.00013 0.05486 L 0.16055 0.05486 L 0.16055 0.13726 " pathEditMode="relative" rAng="0" ptsTypes="AAAA">
                                      <p:cBhvr>
                                        <p:cTn id="125" dur="25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5 0.13681 L -0.01914 0.13773 " pathEditMode="relative" rAng="0" ptsTypes="AA">
                                      <p:cBhvr>
                                        <p:cTn id="128" dur="25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4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24 -0.17152 L 0.31028 -0.17152 L 0.31028 -0.2493 " pathEditMode="relative" ptsTypes="AAA">
                                      <p:cBhvr>
                                        <p:cTn id="130" dur="25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"/>
                            </p:stCondLst>
                            <p:childTnLst>
                              <p:par>
                                <p:cTn id="13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047 L 0.00078 0.05648 L 0.1013 0.05648 L 0.1013 0.13703 " pathEditMode="relative" rAng="0" ptsTypes="AAAA">
                                      <p:cBhvr>
                                        <p:cTn id="136" dur="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687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046 L 0.00091 0.05648 L 0.10143 0.05648 L 0.10143 0.13704 " pathEditMode="relative" rAng="0" ptsTypes="AAAA">
                                      <p:cBhvr>
                                        <p:cTn id="138" dur="2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56 0.13634 L -0.08581 0.1375 " pathEditMode="relative" rAng="0" ptsTypes="AA">
                                      <p:cBhvr>
                                        <p:cTn id="141" dur="2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4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02 -0.17199 L 0.30338 -0.17199 L 0.30338 -0.2493 " pathEditMode="relative" ptsTypes="AAA">
                                      <p:cBhvr>
                                        <p:cTn id="143" dur="2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"/>
                            </p:stCondLst>
                            <p:childTnLst>
                              <p:par>
                                <p:cTn id="14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5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4.07407E-6 L -0.00104 0.0574 L 0.04245 0.0574 L 0.04245 0.13703 " pathEditMode="relative" rAng="0" ptsTypes="AAAA">
                                      <p:cBhvr>
                                        <p:cTn id="149" dur="2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6852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1.48148E-6 L -0.00105 0.05741 L 0.04244 0.05741 L 0.04244 0.13704 " pathEditMode="relative" rAng="0" ptsTypes="AAAA">
                                      <p:cBhvr>
                                        <p:cTn id="151" dur="2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96 0.1375 L -0.13464 0.1375 " pathEditMode="relative" rAng="0" ptsTypes="AA">
                                      <p:cBhvr>
                                        <p:cTn id="154" dur="2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11 -0.17268 L 0.29623 -0.17268 L 0.29623 -0.24814 " pathEditMode="relative" ptsTypes="AAA">
                                      <p:cBhvr>
                                        <p:cTn id="156" dur="25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50"/>
                            </p:stCondLst>
                            <p:childTnLst>
                              <p:par>
                                <p:cTn id="15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46 L -0.00039 0.05463 L -0.13502 0.05463 L -0.13502 0.13704 " pathEditMode="relative" rAng="0" ptsTypes="AAAA">
                                      <p:cBhvr>
                                        <p:cTn id="162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6829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69 L -0.00039 0.05486 L -0.13502 0.05486 L -0.13502 0.13726 " pathEditMode="relative" rAng="0" ptsTypes="AAAA">
                                      <p:cBhvr>
                                        <p:cTn id="164" dur="2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476 0.1375 L -0.28841 0.1375 " pathEditMode="relative" rAng="0" ptsTypes="AA">
                                      <p:cBhvr>
                                        <p:cTn id="167" dur="25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24 -0.17152 L 0.28854 -0.17152 L 0.28854 -0.24861 " pathEditMode="relative" ptsTypes="AAA">
                                      <p:cBhvr>
                                        <p:cTn id="169" dur="2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50"/>
                            </p:stCondLst>
                            <p:childTnLst>
                              <p:par>
                                <p:cTn id="1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23 L 0.00039 0.05625 L -0.19388 0.05625 L -0.19388 0.1368 " pathEditMode="relative" rAng="0" ptsTypes="AAAA">
                                      <p:cBhvr>
                                        <p:cTn id="175" dur="25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6829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23 L 0.00039 0.05625 L -0.19388 0.05625 L -0.19388 0.13681 " pathEditMode="relative" rAng="0" ptsTypes="AAAA">
                                      <p:cBhvr>
                                        <p:cTn id="177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000"/>
                            </p:stCondLst>
                            <p:childTnLst>
                              <p:par>
                                <p:cTn id="17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19 0.1375 L -0.35743 0.1375 " pathEditMode="relative" rAng="0" ptsTypes="AA">
                                      <p:cBhvr>
                                        <p:cTn id="180" dur="25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77 -0.17199 L 0.28086 -0.17199 L 0.28086 -0.2493 " pathEditMode="relative" ptsTypes="AAA">
                                      <p:cBhvr>
                                        <p:cTn id="182" dur="25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93 L -0.00104 0.05671 L -0.25312 0.05671 L -0.25312 0.13634 " pathEditMode="relative" rAng="0" ptsTypes="AAAA">
                                      <p:cBhvr>
                                        <p:cTn id="188" dur="2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6852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92 L -0.00104 0.05671 L -0.25313 0.05671 L -0.25313 0.13634 " pathEditMode="relative" rAng="0" ptsTypes="AAAA">
                                      <p:cBhvr>
                                        <p:cTn id="190" dur="2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500"/>
                            </p:stCondLst>
                            <p:childTnLst>
                              <p:par>
                                <p:cTn id="19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6 0.1375 L -0.4082 0.1375 " pathEditMode="relative" rAng="0" ptsTypes="AA">
                                      <p:cBhvr>
                                        <p:cTn id="193" dur="25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0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63 -0.17152 L 0.27395 -0.17152 L 0.27395 -0.24861 " pathEditMode="relative" ptsTypes="AAA">
                                      <p:cBhvr>
                                        <p:cTn id="195" dur="25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750"/>
                            </p:stCondLst>
                            <p:childTnLst>
                              <p:par>
                                <p:cTn id="19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5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46 L 0.00052 0.05602 L -0.31237 0.05602 L -0.31237 0.13681 " pathEditMode="relative" rAng="0" ptsTypes="AAAA">
                                      <p:cBhvr>
                                        <p:cTn id="201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6852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47 L 0.00052 0.05601 L -0.31237 0.05601 L -0.31237 0.1368 " pathEditMode="relative" rAng="0" ptsTypes="AAAA">
                                      <p:cBhvr>
                                        <p:cTn id="203" dur="25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000"/>
                            </p:stCondLst>
                            <p:childTnLst>
                              <p:par>
                                <p:cTn id="20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0.13796 L -0.45234 0.13796 " pathEditMode="relative" rAng="0" ptsTypes="AA">
                                      <p:cBhvr>
                                        <p:cTn id="206" dur="2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25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93 L 0.16914 -0.00093 L 0.16914 0.02361 L 0.21237 0.02361 L 0.21237 0.11458 " pathEditMode="relative" rAng="0" ptsTypes="AAAAA">
                                      <p:cBhvr>
                                        <p:cTn id="229" dur="75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5764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/>
      <p:bldP spid="347" grpId="1" animBg="1"/>
      <p:bldP spid="347" grpId="2" animBg="1"/>
      <p:bldP spid="348" grpId="0" animBg="1"/>
      <p:bldP spid="348" grpId="1" animBg="1"/>
      <p:bldP spid="348" grpId="2" animBg="1"/>
      <p:bldP spid="349" grpId="0" animBg="1"/>
      <p:bldP spid="349" grpId="1" animBg="1"/>
      <p:bldP spid="349" grpId="2" animBg="1"/>
      <p:bldP spid="350" grpId="0" animBg="1"/>
      <p:bldP spid="350" grpId="1" animBg="1"/>
      <p:bldP spid="350" grpId="2" animBg="1"/>
      <p:bldP spid="351" grpId="0" animBg="1"/>
      <p:bldP spid="351" grpId="1" animBg="1"/>
      <p:bldP spid="351" grpId="2" animBg="1"/>
      <p:bldP spid="352" grpId="0" animBg="1"/>
      <p:bldP spid="352" grpId="1" animBg="1"/>
      <p:bldP spid="352" grpId="2" animBg="1"/>
      <p:bldP spid="353" grpId="0" animBg="1"/>
      <p:bldP spid="353" grpId="1" animBg="1"/>
      <p:bldP spid="353" grpId="2" animBg="1"/>
      <p:bldP spid="354" grpId="0" animBg="1"/>
      <p:bldP spid="354" grpId="1" animBg="1"/>
      <p:bldP spid="354" grpId="2" animBg="1"/>
      <p:bldP spid="11" grpId="0" animBg="1"/>
      <p:bldP spid="385" grpId="0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268" grpId="0" animBg="1"/>
      <p:bldP spid="279" grpId="0" animBg="1"/>
      <p:bldP spid="279" grpId="1" animBg="1"/>
      <p:bldP spid="279" grpId="2" animBg="1"/>
      <p:bldP spid="269" grpId="0" animBg="1"/>
      <p:bldP spid="280" grpId="0" animBg="1"/>
      <p:bldP spid="280" grpId="1" animBg="1"/>
      <p:bldP spid="280" grpId="2" animBg="1"/>
      <p:bldP spid="270" grpId="0" animBg="1"/>
      <p:bldP spid="281" grpId="0" animBg="1"/>
      <p:bldP spid="281" grpId="1" animBg="1"/>
      <p:bldP spid="281" grpId="2" animBg="1"/>
      <p:bldP spid="271" grpId="0" animBg="1"/>
      <p:bldP spid="282" grpId="0" animBg="1"/>
      <p:bldP spid="282" grpId="1" animBg="1"/>
      <p:bldP spid="282" grpId="2" animBg="1"/>
      <p:bldP spid="274" grpId="0" animBg="1"/>
      <p:bldP spid="283" grpId="0" animBg="1"/>
      <p:bldP spid="283" grpId="1" animBg="1"/>
      <p:bldP spid="283" grpId="2" animBg="1"/>
      <p:bldP spid="275" grpId="0" animBg="1"/>
      <p:bldP spid="284" grpId="0" animBg="1"/>
      <p:bldP spid="284" grpId="1" animBg="1"/>
      <p:bldP spid="284" grpId="2" animBg="1"/>
      <p:bldP spid="276" grpId="0" animBg="1"/>
      <p:bldP spid="285" grpId="0" animBg="1"/>
      <p:bldP spid="285" grpId="1" animBg="1"/>
      <p:bldP spid="285" grpId="2" animBg="1"/>
      <p:bldP spid="277" grpId="0" animBg="1"/>
      <p:bldP spid="286" grpId="0" animBg="1"/>
      <p:bldP spid="286" grpId="1" animBg="1"/>
      <p:bldP spid="286" grpId="2" animBg="1"/>
      <p:bldP spid="8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669DF-BB2D-71CF-4CC7-1655A0EB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B00E80-2A18-00FB-4481-1D09CA28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12</a:t>
            </a:fld>
            <a:endParaRPr lang="ko-KR" alt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037B0F-4FE1-AD81-27BE-55C4EA598333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Piccolo-FIM: Scope of FIM Operation</a:t>
            </a:r>
            <a:endParaRPr lang="en-KR" dirty="0"/>
          </a:p>
        </p:txBody>
      </p:sp>
      <p:sp>
        <p:nvSpPr>
          <p:cNvPr id="11" name="부제목 2">
            <a:extLst>
              <a:ext uri="{FF2B5EF4-FFF2-40B4-BE49-F238E27FC236}">
                <a16:creationId xmlns:a16="http://schemas.microsoft.com/office/drawing/2014/main" id="{F606B548-462D-4688-B640-6FFB14FA94B3}"/>
              </a:ext>
            </a:extLst>
          </p:cNvPr>
          <p:cNvSpPr txBox="1">
            <a:spLocks/>
          </p:cNvSpPr>
          <p:nvPr/>
        </p:nvSpPr>
        <p:spPr>
          <a:xfrm>
            <a:off x="489967" y="1060576"/>
            <a:ext cx="11688623" cy="226551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random accesses span multiple rows </a:t>
            </a:r>
            <a:r>
              <a:rPr lang="en-US" altLang="ko-KR" sz="32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unexpected </a:t>
            </a:r>
            <a:r>
              <a:rPr lang="en-US" altLang="ko-KR" dirty="0"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altLang="ko-KR" sz="32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ctivations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Restrict a random scatter/gather within </a:t>
            </a:r>
            <a:r>
              <a:rPr lang="en-US" altLang="ko-KR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activated row</a:t>
            </a:r>
          </a:p>
          <a:p>
            <a:pPr marL="0" indent="0">
              <a:buNone/>
            </a:pPr>
            <a:r>
              <a:rPr lang="en-US" altLang="ko-KR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Avoid unnecessary activation during operation</a:t>
            </a:r>
          </a:p>
          <a:p>
            <a:pPr marL="0" indent="0">
              <a:buNone/>
            </a:pPr>
            <a:r>
              <a:rPr lang="en-US" altLang="ko-KR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Deterministic latency for the memory controller</a:t>
            </a:r>
            <a:endParaRPr lang="en-US" altLang="ko-KR" b="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FA210D4C-9012-4D2F-9907-9828B7FBCAB8}"/>
              </a:ext>
            </a:extLst>
          </p:cNvPr>
          <p:cNvSpPr/>
          <p:nvPr/>
        </p:nvSpPr>
        <p:spPr>
          <a:xfrm>
            <a:off x="1582600" y="3858537"/>
            <a:ext cx="9351391" cy="2418696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A87A4F7-1C4B-2E3E-409F-7384E52FBCE3}"/>
              </a:ext>
            </a:extLst>
          </p:cNvPr>
          <p:cNvSpPr/>
          <p:nvPr/>
        </p:nvSpPr>
        <p:spPr>
          <a:xfrm>
            <a:off x="1690548" y="4002328"/>
            <a:ext cx="8631889" cy="3498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B02D00-0E51-7BC1-A0D7-706F691DC91D}"/>
              </a:ext>
            </a:extLst>
          </p:cNvPr>
          <p:cNvSpPr txBox="1"/>
          <p:nvPr/>
        </p:nvSpPr>
        <p:spPr>
          <a:xfrm>
            <a:off x="3550646" y="3937705"/>
            <a:ext cx="4911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부제목 2">
            <a:extLst>
              <a:ext uri="{FF2B5EF4-FFF2-40B4-BE49-F238E27FC236}">
                <a16:creationId xmlns:a16="http://schemas.microsoft.com/office/drawing/2014/main" id="{FB4DCCA9-7E85-5D30-BDAB-1515BDF8EB14}"/>
              </a:ext>
            </a:extLst>
          </p:cNvPr>
          <p:cNvSpPr txBox="1">
            <a:spLocks/>
          </p:cNvSpPr>
          <p:nvPr/>
        </p:nvSpPr>
        <p:spPr>
          <a:xfrm>
            <a:off x="1690548" y="3282862"/>
            <a:ext cx="8995467" cy="5588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dirty="0">
                <a:ea typeface="Calibri" panose="020F0502020204030204" pitchFamily="34" charset="0"/>
                <a:cs typeface="Calibri" panose="020F0502020204030204" pitchFamily="34" charset="0"/>
              </a:rPr>
              <a:t>DRAM w/ Piccolo-FIM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BA5A1547-8FC1-4949-660F-B8BF63E24DFA}"/>
              </a:ext>
            </a:extLst>
          </p:cNvPr>
          <p:cNvGrpSpPr/>
          <p:nvPr/>
        </p:nvGrpSpPr>
        <p:grpSpPr>
          <a:xfrm>
            <a:off x="1970482" y="4002326"/>
            <a:ext cx="902122" cy="1093012"/>
            <a:chOff x="517205" y="1663688"/>
            <a:chExt cx="752475" cy="532367"/>
          </a:xfrm>
        </p:grpSpPr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726EB82C-7425-9357-B105-E9FA7D2CC532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92569A16-A4AF-1E2E-75F1-796AC858CF26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5C66F7D5-B8EA-3C11-87FC-3422077A8A03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F0103DFB-5D2B-F840-6470-5A26E13778B3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6D72BFC7-165E-E141-B8BB-398F1C16ADA8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88C7481C-4292-1BA2-1451-FCC1BD6AA66D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1674DDCA-9FE6-A653-361E-7402064EB30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16C38322-D665-3651-558B-6CA05378CC48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6DE518F-F654-F08F-DF51-A09EEC7E12BD}"/>
              </a:ext>
            </a:extLst>
          </p:cNvPr>
          <p:cNvGrpSpPr/>
          <p:nvPr/>
        </p:nvGrpSpPr>
        <p:grpSpPr>
          <a:xfrm>
            <a:off x="9144435" y="4000607"/>
            <a:ext cx="902122" cy="1189961"/>
            <a:chOff x="6516996" y="1662253"/>
            <a:chExt cx="752475" cy="532367"/>
          </a:xfrm>
        </p:grpSpPr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D3301E30-AE42-3EEA-99EA-39303BC4B456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B1D60C5D-F555-8EAE-6BDA-3C39DD553047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CB0C8C20-CB0A-B93B-16EA-23B3D818D7AB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9C70C2E9-C4AE-BFE6-6A49-CE47C10C8847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84EC849A-FAFF-CF14-F47E-D54E795C90FE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E23467B0-BBBD-55D7-9281-5616A284A605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8C562F68-5977-094A-CFC0-853C4DA1F8CD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DE73397C-B065-0211-4AAB-0D4367191A4D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099A5CC1-4EE2-D2E9-77DD-4EA93554C4C2}"/>
              </a:ext>
            </a:extLst>
          </p:cNvPr>
          <p:cNvCxnSpPr>
            <a:cxnSpLocks/>
          </p:cNvCxnSpPr>
          <p:nvPr/>
        </p:nvCxnSpPr>
        <p:spPr>
          <a:xfrm>
            <a:off x="8632513" y="5442176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C79CEE26-AA91-9E6F-5F99-E275F6504896}"/>
              </a:ext>
            </a:extLst>
          </p:cNvPr>
          <p:cNvCxnSpPr>
            <a:cxnSpLocks/>
          </p:cNvCxnSpPr>
          <p:nvPr/>
        </p:nvCxnSpPr>
        <p:spPr>
          <a:xfrm>
            <a:off x="9778259" y="5774052"/>
            <a:ext cx="540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2D41E2B6-7BDC-DB64-378B-D519CBE74A31}"/>
              </a:ext>
            </a:extLst>
          </p:cNvPr>
          <p:cNvCxnSpPr>
            <a:cxnSpLocks/>
          </p:cNvCxnSpPr>
          <p:nvPr/>
        </p:nvCxnSpPr>
        <p:spPr>
          <a:xfrm>
            <a:off x="10525018" y="5065948"/>
            <a:ext cx="0" cy="259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871C8544-AC3A-7EAB-6971-E6AA4A580FEC}"/>
              </a:ext>
            </a:extLst>
          </p:cNvPr>
          <p:cNvCxnSpPr>
            <a:cxnSpLocks/>
          </p:cNvCxnSpPr>
          <p:nvPr/>
        </p:nvCxnSpPr>
        <p:spPr>
          <a:xfrm>
            <a:off x="10313624" y="5521760"/>
            <a:ext cx="0" cy="259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AECC66E4-53D6-2D00-F357-6713B02DEA20}"/>
              </a:ext>
            </a:extLst>
          </p:cNvPr>
          <p:cNvCxnSpPr>
            <a:cxnSpLocks/>
          </p:cNvCxnSpPr>
          <p:nvPr/>
        </p:nvCxnSpPr>
        <p:spPr>
          <a:xfrm>
            <a:off x="10717574" y="5521758"/>
            <a:ext cx="0" cy="749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사다리꼴 51">
            <a:extLst>
              <a:ext uri="{FF2B5EF4-FFF2-40B4-BE49-F238E27FC236}">
                <a16:creationId xmlns:a16="http://schemas.microsoft.com/office/drawing/2014/main" id="{0C1EA84A-8A94-AEDA-0DEA-0CEFA040E9B8}"/>
              </a:ext>
            </a:extLst>
          </p:cNvPr>
          <p:cNvSpPr/>
          <p:nvPr/>
        </p:nvSpPr>
        <p:spPr>
          <a:xfrm>
            <a:off x="10162274" y="5325488"/>
            <a:ext cx="725490" cy="287985"/>
          </a:xfrm>
          <a:prstGeom prst="trapezoid">
            <a:avLst>
              <a:gd name="adj" fmla="val 424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82129603-F4AF-E833-979D-97A08D4BE54F}"/>
              </a:ext>
            </a:extLst>
          </p:cNvPr>
          <p:cNvCxnSpPr>
            <a:cxnSpLocks/>
          </p:cNvCxnSpPr>
          <p:nvPr/>
        </p:nvCxnSpPr>
        <p:spPr>
          <a:xfrm>
            <a:off x="3242705" y="5744787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4E2CF1CB-2D39-29B3-4F4E-5F5C420215C9}"/>
              </a:ext>
            </a:extLst>
          </p:cNvPr>
          <p:cNvCxnSpPr>
            <a:cxnSpLocks/>
            <a:stCxn id="128" idx="3"/>
            <a:endCxn id="173" idx="1"/>
          </p:cNvCxnSpPr>
          <p:nvPr/>
        </p:nvCxnSpPr>
        <p:spPr>
          <a:xfrm>
            <a:off x="6930501" y="5765488"/>
            <a:ext cx="20546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사각형: 둥근 모서리 54">
            <a:extLst>
              <a:ext uri="{FF2B5EF4-FFF2-40B4-BE49-F238E27FC236}">
                <a16:creationId xmlns:a16="http://schemas.microsoft.com/office/drawing/2014/main" id="{D787E841-11E0-0B0D-5BC2-B81A9C54AA6D}"/>
              </a:ext>
            </a:extLst>
          </p:cNvPr>
          <p:cNvSpPr/>
          <p:nvPr/>
        </p:nvSpPr>
        <p:spPr>
          <a:xfrm>
            <a:off x="7123815" y="5332445"/>
            <a:ext cx="1562407" cy="496693"/>
          </a:xfrm>
          <a:prstGeom prst="roundRect">
            <a:avLst>
              <a:gd name="adj" fmla="val 19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Ctrl.</a:t>
            </a:r>
            <a:endParaRPr lang="ko-KR" altLang="en-US" sz="1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B542E86A-8B20-7E2B-13A0-54C7FC289C9F}"/>
              </a:ext>
            </a:extLst>
          </p:cNvPr>
          <p:cNvGrpSpPr/>
          <p:nvPr/>
        </p:nvGrpSpPr>
        <p:grpSpPr>
          <a:xfrm>
            <a:off x="3966285" y="5138548"/>
            <a:ext cx="4035856" cy="1342591"/>
            <a:chOff x="3966285" y="4639196"/>
            <a:chExt cx="4035856" cy="1342591"/>
          </a:xfrm>
        </p:grpSpPr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7CAA9673-4094-B72B-06BF-63376DD2A252}"/>
                </a:ext>
              </a:extLst>
            </p:cNvPr>
            <p:cNvCxnSpPr>
              <a:cxnSpLocks/>
            </p:cNvCxnSpPr>
            <p:nvPr/>
          </p:nvCxnSpPr>
          <p:spPr>
            <a:xfrm>
              <a:off x="5915032" y="4639196"/>
              <a:ext cx="0" cy="2172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39D65DDB-E306-4798-F65B-13B3E3D7A071}"/>
                </a:ext>
              </a:extLst>
            </p:cNvPr>
            <p:cNvCxnSpPr>
              <a:cxnSpLocks/>
            </p:cNvCxnSpPr>
            <p:nvPr/>
          </p:nvCxnSpPr>
          <p:spPr>
            <a:xfrm>
              <a:off x="5339285" y="4856480"/>
              <a:ext cx="115149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79DF4E0B-5F8C-0985-B928-6337211A35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974" y="5562444"/>
              <a:ext cx="0" cy="419343"/>
            </a:xfrm>
            <a:prstGeom prst="line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1B268453-0196-5AF4-3EC8-3FE17CB569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6808" y="5562054"/>
              <a:ext cx="115149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7C2627DF-AD3A-18A3-F3BF-A6CDFE053333}"/>
                </a:ext>
              </a:extLst>
            </p:cNvPr>
            <p:cNvCxnSpPr>
              <a:cxnSpLocks/>
            </p:cNvCxnSpPr>
            <p:nvPr/>
          </p:nvCxnSpPr>
          <p:spPr>
            <a:xfrm>
              <a:off x="5341188" y="4834182"/>
              <a:ext cx="0" cy="217284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직선 연결선 124">
              <a:extLst>
                <a:ext uri="{FF2B5EF4-FFF2-40B4-BE49-F238E27FC236}">
                  <a16:creationId xmlns:a16="http://schemas.microsoft.com/office/drawing/2014/main" id="{81978163-F53D-2C73-AA60-0CFC04F9DA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0780" y="4832278"/>
              <a:ext cx="0" cy="231333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FBCE6DEA-61D0-3672-E1AD-BC6342B32419}"/>
                </a:ext>
              </a:extLst>
            </p:cNvPr>
            <p:cNvGrpSpPr/>
            <p:nvPr/>
          </p:nvGrpSpPr>
          <p:grpSpPr>
            <a:xfrm>
              <a:off x="5339285" y="5265233"/>
              <a:ext cx="1157223" cy="304154"/>
              <a:chOff x="3385686" y="2885506"/>
              <a:chExt cx="965259" cy="327933"/>
            </a:xfrm>
          </p:grpSpPr>
          <p:cxnSp>
            <p:nvCxnSpPr>
              <p:cNvPr id="133" name="직선 연결선 132">
                <a:extLst>
                  <a:ext uri="{FF2B5EF4-FFF2-40B4-BE49-F238E27FC236}">
                    <a16:creationId xmlns:a16="http://schemas.microsoft.com/office/drawing/2014/main" id="{F59B4820-505F-13B4-C128-CDF4FB4F6C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85686" y="2898804"/>
                <a:ext cx="378" cy="31463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4" name="직선 연결선 133">
                <a:extLst>
                  <a:ext uri="{FF2B5EF4-FFF2-40B4-BE49-F238E27FC236}">
                    <a16:creationId xmlns:a16="http://schemas.microsoft.com/office/drawing/2014/main" id="{73A30878-D1DD-B80E-DBE0-2BB615C486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0945" y="2885506"/>
                <a:ext cx="0" cy="3279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27" name="사각형: 둥근 모서리 126">
              <a:extLst>
                <a:ext uri="{FF2B5EF4-FFF2-40B4-BE49-F238E27FC236}">
                  <a16:creationId xmlns:a16="http://schemas.microsoft.com/office/drawing/2014/main" id="{F2D09554-26E0-AE1A-C6E8-131FF1F24D1F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사각형: 둥근 모서리 127">
              <a:extLst>
                <a:ext uri="{FF2B5EF4-FFF2-40B4-BE49-F238E27FC236}">
                  <a16:creationId xmlns:a16="http://schemas.microsoft.com/office/drawing/2014/main" id="{219C5ED3-8EA5-FD91-8C99-D4B82328D565}"/>
                </a:ext>
              </a:extLst>
            </p:cNvPr>
            <p:cNvSpPr/>
            <p:nvPr/>
          </p:nvSpPr>
          <p:spPr>
            <a:xfrm>
              <a:off x="6067313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091847A7-7761-06F9-81EA-7D56300CC5B7}"/>
                </a:ext>
              </a:extLst>
            </p:cNvPr>
            <p:cNvSpPr txBox="1"/>
            <p:nvPr/>
          </p:nvSpPr>
          <p:spPr>
            <a:xfrm>
              <a:off x="3966285" y="5376828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24734AF-52C8-0D55-41F5-1020E4B0FB9D}"/>
                </a:ext>
              </a:extLst>
            </p:cNvPr>
            <p:cNvSpPr txBox="1"/>
            <p:nvPr/>
          </p:nvSpPr>
          <p:spPr>
            <a:xfrm>
              <a:off x="6244787" y="5376586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1" name="사각형: 둥근 모서리 130">
              <a:extLst>
                <a:ext uri="{FF2B5EF4-FFF2-40B4-BE49-F238E27FC236}">
                  <a16:creationId xmlns:a16="http://schemas.microsoft.com/office/drawing/2014/main" id="{2B99A231-81C5-BE54-CF8D-F7A450CE9DA3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9" name="사각형: 둥근 모서리 138">
            <a:extLst>
              <a:ext uri="{FF2B5EF4-FFF2-40B4-BE49-F238E27FC236}">
                <a16:creationId xmlns:a16="http://schemas.microsoft.com/office/drawing/2014/main" id="{ABEB824D-FBB9-603E-35D9-789963221FB4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2" name="직선 연결선 151">
            <a:extLst>
              <a:ext uri="{FF2B5EF4-FFF2-40B4-BE49-F238E27FC236}">
                <a16:creationId xmlns:a16="http://schemas.microsoft.com/office/drawing/2014/main" id="{CC898101-6971-B3F3-ED90-B97820F11A76}"/>
              </a:ext>
            </a:extLst>
          </p:cNvPr>
          <p:cNvCxnSpPr>
            <a:cxnSpLocks/>
          </p:cNvCxnSpPr>
          <p:nvPr/>
        </p:nvCxnSpPr>
        <p:spPr>
          <a:xfrm>
            <a:off x="10091103" y="5082160"/>
            <a:ext cx="445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5" name="그룹 174">
            <a:extLst>
              <a:ext uri="{FF2B5EF4-FFF2-40B4-BE49-F238E27FC236}">
                <a16:creationId xmlns:a16="http://schemas.microsoft.com/office/drawing/2014/main" id="{E0818ABD-4091-94E3-EE8E-812269E3EE6A}"/>
              </a:ext>
            </a:extLst>
          </p:cNvPr>
          <p:cNvGrpSpPr/>
          <p:nvPr/>
        </p:nvGrpSpPr>
        <p:grpSpPr>
          <a:xfrm>
            <a:off x="1689237" y="4858733"/>
            <a:ext cx="8631889" cy="400111"/>
            <a:chOff x="370961" y="2016120"/>
            <a:chExt cx="7057446" cy="333739"/>
          </a:xfrm>
        </p:grpSpPr>
        <p:sp>
          <p:nvSpPr>
            <p:cNvPr id="176" name="사다리꼴 175">
              <a:extLst>
                <a:ext uri="{FF2B5EF4-FFF2-40B4-BE49-F238E27FC236}">
                  <a16:creationId xmlns:a16="http://schemas.microsoft.com/office/drawing/2014/main" id="{43762990-F044-4BB5-13C0-B728E7659E3E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8FC44BEA-4D4B-BA4F-FB91-9D48FABCD820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33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7" name="직사각형 136">
            <a:extLst>
              <a:ext uri="{FF2B5EF4-FFF2-40B4-BE49-F238E27FC236}">
                <a16:creationId xmlns:a16="http://schemas.microsoft.com/office/drawing/2014/main" id="{DC49B739-AE91-8E91-A2A3-FB5524DB916C}"/>
              </a:ext>
            </a:extLst>
          </p:cNvPr>
          <p:cNvSpPr/>
          <p:nvPr/>
        </p:nvSpPr>
        <p:spPr>
          <a:xfrm>
            <a:off x="0" y="3765550"/>
            <a:ext cx="12192000" cy="299712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0" name="직사각형 139">
            <a:extLst>
              <a:ext uri="{FF2B5EF4-FFF2-40B4-BE49-F238E27FC236}">
                <a16:creationId xmlns:a16="http://schemas.microsoft.com/office/drawing/2014/main" id="{FF76CD7B-9D1C-D34B-6F56-05151B536AC6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1" name="직사각형 140">
            <a:extLst>
              <a:ext uri="{FF2B5EF4-FFF2-40B4-BE49-F238E27FC236}">
                <a16:creationId xmlns:a16="http://schemas.microsoft.com/office/drawing/2014/main" id="{6638B5CA-697F-6303-124E-140E4669AE9F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3017FD11-F49F-AE70-F311-36CDA1F821FE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A8A402DA-0E16-7954-DD40-2886B8659517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6CF3DF0D-EF0B-EA60-1F98-D589FA85F4BB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A2AE1F3A-B90A-CEE7-29D2-E1BD66F1E27A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0C6F3EE0-4017-FBAF-B851-8E29A353EB11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353D9075-D6A2-DA2B-9C18-5A61509D1BB7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ECEB8FA3-70BB-39C9-F08B-2BE219DE5112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C9E551A0-D1EC-B76A-58DA-9B3F5B22D156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4B4523CC-8A6A-00EB-3AB3-3249E00B40A1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F55066C1-D754-EA3C-7021-8F96C013097A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3" name="직사각형 152">
            <a:extLst>
              <a:ext uri="{FF2B5EF4-FFF2-40B4-BE49-F238E27FC236}">
                <a16:creationId xmlns:a16="http://schemas.microsoft.com/office/drawing/2014/main" id="{B38F027F-1EB5-EF53-891F-DE1C46132965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4" name="직사각형 153">
            <a:extLst>
              <a:ext uri="{FF2B5EF4-FFF2-40B4-BE49-F238E27FC236}">
                <a16:creationId xmlns:a16="http://schemas.microsoft.com/office/drawing/2014/main" id="{0650B2DE-17E6-D3B6-0E68-7C5DF1C12193}"/>
              </a:ext>
            </a:extLst>
          </p:cNvPr>
          <p:cNvSpPr/>
          <p:nvPr/>
        </p:nvSpPr>
        <p:spPr>
          <a:xfrm>
            <a:off x="1845734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A2BB2502-07FB-102C-61C5-C25D5E539B4F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5D155881-0A8B-13BE-69DE-C0464BF3DB0E}"/>
              </a:ext>
            </a:extLst>
          </p:cNvPr>
          <p:cNvSpPr/>
          <p:nvPr/>
        </p:nvSpPr>
        <p:spPr>
          <a:xfrm>
            <a:off x="279979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7" name="직사각형 156">
            <a:extLst>
              <a:ext uri="{FF2B5EF4-FFF2-40B4-BE49-F238E27FC236}">
                <a16:creationId xmlns:a16="http://schemas.microsoft.com/office/drawing/2014/main" id="{B080365D-0EA6-35A4-4F84-3F127E7731B5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3546830E-C064-027C-55D8-DB3817F0F290}"/>
              </a:ext>
            </a:extLst>
          </p:cNvPr>
          <p:cNvSpPr/>
          <p:nvPr/>
        </p:nvSpPr>
        <p:spPr>
          <a:xfrm>
            <a:off x="388623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507C27C5-3710-AFA7-6995-77791D5F2832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0" name="직사각형 159">
            <a:extLst>
              <a:ext uri="{FF2B5EF4-FFF2-40B4-BE49-F238E27FC236}">
                <a16:creationId xmlns:a16="http://schemas.microsoft.com/office/drawing/2014/main" id="{9350DEF7-4CB4-FE85-188C-C9B2CA9D2629}"/>
              </a:ext>
            </a:extLst>
          </p:cNvPr>
          <p:cNvSpPr/>
          <p:nvPr/>
        </p:nvSpPr>
        <p:spPr>
          <a:xfrm>
            <a:off x="470727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A2E31489-EEEE-2D7A-3FC4-B80B1DBF9966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300DC6A0-9B9A-BC39-5F6A-43ACEB14C481}"/>
              </a:ext>
            </a:extLst>
          </p:cNvPr>
          <p:cNvSpPr/>
          <p:nvPr/>
        </p:nvSpPr>
        <p:spPr>
          <a:xfrm>
            <a:off x="706487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3" name="직사각형 162">
            <a:extLst>
              <a:ext uri="{FF2B5EF4-FFF2-40B4-BE49-F238E27FC236}">
                <a16:creationId xmlns:a16="http://schemas.microsoft.com/office/drawing/2014/main" id="{5897BADF-835B-4842-4BCC-8FB54BDD735C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2BAF2318-E153-FB35-FBD6-5E599978527A}"/>
              </a:ext>
            </a:extLst>
          </p:cNvPr>
          <p:cNvSpPr/>
          <p:nvPr/>
        </p:nvSpPr>
        <p:spPr>
          <a:xfrm>
            <a:off x="8179671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9931D889-0246-4231-52B5-B38B03E23E33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869CF667-3201-C1CD-D47D-0E6A484EC847}"/>
              </a:ext>
            </a:extLst>
          </p:cNvPr>
          <p:cNvSpPr/>
          <p:nvPr/>
        </p:nvSpPr>
        <p:spPr>
          <a:xfrm>
            <a:off x="903481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9183B165-1E45-3C61-41D8-1B8A4A004AB9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8" name="직사각형 167">
            <a:extLst>
              <a:ext uri="{FF2B5EF4-FFF2-40B4-BE49-F238E27FC236}">
                <a16:creationId xmlns:a16="http://schemas.microsoft.com/office/drawing/2014/main" id="{F9E5DAE8-632B-1182-975E-72521F1790BA}"/>
              </a:ext>
            </a:extLst>
          </p:cNvPr>
          <p:cNvSpPr/>
          <p:nvPr/>
        </p:nvSpPr>
        <p:spPr>
          <a:xfrm>
            <a:off x="9782067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9E3C3F26-F7A2-C6BF-AF0B-F1EE49C33F99}"/>
              </a:ext>
            </a:extLst>
          </p:cNvPr>
          <p:cNvSpPr txBox="1"/>
          <p:nvPr/>
        </p:nvSpPr>
        <p:spPr>
          <a:xfrm>
            <a:off x="4351303" y="4407773"/>
            <a:ext cx="3310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Amplifier(s)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사각형: 둥근 모서리 169">
            <a:extLst>
              <a:ext uri="{FF2B5EF4-FFF2-40B4-BE49-F238E27FC236}">
                <a16:creationId xmlns:a16="http://schemas.microsoft.com/office/drawing/2014/main" id="{147741AE-889C-3069-61F6-884791D20F0A}"/>
              </a:ext>
            </a:extLst>
          </p:cNvPr>
          <p:cNvSpPr/>
          <p:nvPr/>
        </p:nvSpPr>
        <p:spPr>
          <a:xfrm>
            <a:off x="1690548" y="4449298"/>
            <a:ext cx="86318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54F30DB-EFAA-103A-A703-FC1C2D0EABA5}"/>
              </a:ext>
            </a:extLst>
          </p:cNvPr>
          <p:cNvSpPr txBox="1"/>
          <p:nvPr/>
        </p:nvSpPr>
        <p:spPr>
          <a:xfrm>
            <a:off x="1883716" y="5876180"/>
            <a:ext cx="192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FADBF82D-A693-98B4-E0F5-F1C55C36BE55}"/>
              </a:ext>
            </a:extLst>
          </p:cNvPr>
          <p:cNvSpPr txBox="1"/>
          <p:nvPr/>
        </p:nvSpPr>
        <p:spPr>
          <a:xfrm>
            <a:off x="8387044" y="5875938"/>
            <a:ext cx="20594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사각형: 둥근 모서리 172">
            <a:extLst>
              <a:ext uri="{FF2B5EF4-FFF2-40B4-BE49-F238E27FC236}">
                <a16:creationId xmlns:a16="http://schemas.microsoft.com/office/drawing/2014/main" id="{BD48DDC3-E14D-30AC-0E28-627E25202681}"/>
              </a:ext>
            </a:extLst>
          </p:cNvPr>
          <p:cNvSpPr/>
          <p:nvPr/>
        </p:nvSpPr>
        <p:spPr>
          <a:xfrm>
            <a:off x="8985180" y="5571271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사각형: 둥근 모서리 173">
            <a:extLst>
              <a:ext uri="{FF2B5EF4-FFF2-40B4-BE49-F238E27FC236}">
                <a16:creationId xmlns:a16="http://schemas.microsoft.com/office/drawing/2014/main" id="{ACD0B501-F6B3-047C-DB9F-8006EFE1E27D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직사각형 209">
            <a:extLst>
              <a:ext uri="{FF2B5EF4-FFF2-40B4-BE49-F238E27FC236}">
                <a16:creationId xmlns:a16="http://schemas.microsoft.com/office/drawing/2014/main" id="{D09F62F0-2BC5-CBEA-7427-B7FC5C61AD57}"/>
              </a:ext>
            </a:extLst>
          </p:cNvPr>
          <p:cNvSpPr/>
          <p:nvPr/>
        </p:nvSpPr>
        <p:spPr>
          <a:xfrm>
            <a:off x="1573741" y="4304899"/>
            <a:ext cx="8863905" cy="712793"/>
          </a:xfrm>
          <a:prstGeom prst="rect">
            <a:avLst/>
          </a:prstGeom>
          <a:noFill/>
          <a:ln w="762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71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300C16-E5AB-8C7B-3EB7-B059B810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13</a:t>
            </a:fld>
            <a:endParaRPr lang="ko-KR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CC748B-41E9-2634-2FB9-12668B35A4FE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Piccolo-FIM: Operation within DDR Standard</a:t>
            </a:r>
            <a:endParaRPr lang="en-KR" dirty="0"/>
          </a:p>
        </p:txBody>
      </p:sp>
      <p:sp>
        <p:nvSpPr>
          <p:cNvPr id="42" name="부제목 2">
            <a:extLst>
              <a:ext uri="{FF2B5EF4-FFF2-40B4-BE49-F238E27FC236}">
                <a16:creationId xmlns:a16="http://schemas.microsoft.com/office/drawing/2014/main" id="{1AE0DCD7-EF2F-1248-735F-617B4314FD3F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		Offset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READ/WRITE 	Data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Gather/Scatter Execute</a:t>
            </a:r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10B4CD9C-32B9-1FF5-01E3-310DB140C3AC}"/>
              </a:ext>
            </a:extLst>
          </p:cNvPr>
          <p:cNvSpPr/>
          <p:nvPr/>
        </p:nvSpPr>
        <p:spPr>
          <a:xfrm>
            <a:off x="1582600" y="3858537"/>
            <a:ext cx="9351391" cy="2418696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5604631D-6ED0-5664-0C34-DFDBD9D5C5FE}"/>
              </a:ext>
            </a:extLst>
          </p:cNvPr>
          <p:cNvSpPr/>
          <p:nvPr/>
        </p:nvSpPr>
        <p:spPr>
          <a:xfrm>
            <a:off x="1690548" y="4002328"/>
            <a:ext cx="8631889" cy="3498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01AAA-A665-5FFD-D1B0-45FEADA20171}"/>
              </a:ext>
            </a:extLst>
          </p:cNvPr>
          <p:cNvSpPr txBox="1"/>
          <p:nvPr/>
        </p:nvSpPr>
        <p:spPr>
          <a:xfrm>
            <a:off x="3550646" y="3937705"/>
            <a:ext cx="4911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0F21514E-8FCE-51DB-210F-EDC8C67A9D13}"/>
              </a:ext>
            </a:extLst>
          </p:cNvPr>
          <p:cNvSpPr txBox="1">
            <a:spLocks/>
          </p:cNvSpPr>
          <p:nvPr/>
        </p:nvSpPr>
        <p:spPr>
          <a:xfrm>
            <a:off x="1690548" y="3282862"/>
            <a:ext cx="8995467" cy="5588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dirty="0">
                <a:ea typeface="Calibri" panose="020F0502020204030204" pitchFamily="34" charset="0"/>
                <a:cs typeface="Calibri" panose="020F0502020204030204" pitchFamily="34" charset="0"/>
              </a:rPr>
              <a:t>DRAM w/ Piccolo-FIM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0A4714DD-174F-E405-DD05-98056E248C9A}"/>
              </a:ext>
            </a:extLst>
          </p:cNvPr>
          <p:cNvGrpSpPr/>
          <p:nvPr/>
        </p:nvGrpSpPr>
        <p:grpSpPr>
          <a:xfrm>
            <a:off x="1970482" y="4002326"/>
            <a:ext cx="902122" cy="1093012"/>
            <a:chOff x="517205" y="1663688"/>
            <a:chExt cx="752475" cy="532367"/>
          </a:xfrm>
        </p:grpSpPr>
        <p:cxnSp>
          <p:nvCxnSpPr>
            <p:cNvPr id="41" name="직선 연결선 40">
              <a:extLst>
                <a:ext uri="{FF2B5EF4-FFF2-40B4-BE49-F238E27FC236}">
                  <a16:creationId xmlns:a16="http://schemas.microsoft.com/office/drawing/2014/main" id="{9D13A666-8E4E-D733-04C2-1E2FB89336FB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1C40F2A7-7B27-226C-F5BD-CA91CE155D3C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53E20454-1984-37ED-A4FE-4C6C5392C9AF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F1C25939-C158-164D-72BF-6CB1EDD0A4F8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5AF4FDE-4966-23E4-E938-D7BD9A983D8D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7F95AA84-C31A-9CC9-D333-DFC272D8BB0F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DACF79BD-2675-07CC-5DA6-D5C0AB633F8F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1005D0F9-1707-50A5-D968-A96D8DC0DB13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3D9B43C1-2B25-B81D-5021-06D7522E9C8D}"/>
              </a:ext>
            </a:extLst>
          </p:cNvPr>
          <p:cNvGrpSpPr/>
          <p:nvPr/>
        </p:nvGrpSpPr>
        <p:grpSpPr>
          <a:xfrm>
            <a:off x="9144435" y="4000607"/>
            <a:ext cx="902122" cy="1189961"/>
            <a:chOff x="6516996" y="1662253"/>
            <a:chExt cx="752475" cy="532367"/>
          </a:xfrm>
        </p:grpSpPr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A065206A-BACA-6181-69B0-370E6089DC52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6DF3DE85-B36A-18B7-E9C1-9F006125EEF2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E94DB974-4052-B3B8-251D-171E54A56AA7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4DB61F78-E397-D85B-FA34-99B29BE53C7C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6CDC6E75-A8CF-5444-2333-5FCF354BF1CF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D5CAD51E-AE3D-B9CC-7D00-A452DE109DF2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C44E7E87-09AF-C95D-49D2-61371DB2B3A0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799EE221-7BAC-F83F-DA92-685DAE95575C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A9F699CA-EFE7-E732-D8F1-449D127AA544}"/>
              </a:ext>
            </a:extLst>
          </p:cNvPr>
          <p:cNvCxnSpPr>
            <a:cxnSpLocks/>
          </p:cNvCxnSpPr>
          <p:nvPr/>
        </p:nvCxnSpPr>
        <p:spPr>
          <a:xfrm>
            <a:off x="8632513" y="5442176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1AC9E919-CB89-AFFC-07ED-1B867DF111F7}"/>
              </a:ext>
            </a:extLst>
          </p:cNvPr>
          <p:cNvCxnSpPr>
            <a:cxnSpLocks/>
          </p:cNvCxnSpPr>
          <p:nvPr/>
        </p:nvCxnSpPr>
        <p:spPr>
          <a:xfrm>
            <a:off x="9778259" y="5774052"/>
            <a:ext cx="540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59248B00-2054-39ED-6956-C92C13A4A913}"/>
              </a:ext>
            </a:extLst>
          </p:cNvPr>
          <p:cNvCxnSpPr>
            <a:cxnSpLocks/>
          </p:cNvCxnSpPr>
          <p:nvPr/>
        </p:nvCxnSpPr>
        <p:spPr>
          <a:xfrm>
            <a:off x="10525018" y="5065948"/>
            <a:ext cx="0" cy="259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F04D329A-21F8-D876-5AE0-46D837C67E60}"/>
              </a:ext>
            </a:extLst>
          </p:cNvPr>
          <p:cNvCxnSpPr>
            <a:cxnSpLocks/>
          </p:cNvCxnSpPr>
          <p:nvPr/>
        </p:nvCxnSpPr>
        <p:spPr>
          <a:xfrm>
            <a:off x="10313624" y="5521760"/>
            <a:ext cx="0" cy="259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9756B6F9-B05D-6FB6-17C5-07C37A1E315F}"/>
              </a:ext>
            </a:extLst>
          </p:cNvPr>
          <p:cNvCxnSpPr>
            <a:cxnSpLocks/>
          </p:cNvCxnSpPr>
          <p:nvPr/>
        </p:nvCxnSpPr>
        <p:spPr>
          <a:xfrm>
            <a:off x="10717574" y="5521758"/>
            <a:ext cx="0" cy="749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사다리꼴 65">
            <a:extLst>
              <a:ext uri="{FF2B5EF4-FFF2-40B4-BE49-F238E27FC236}">
                <a16:creationId xmlns:a16="http://schemas.microsoft.com/office/drawing/2014/main" id="{990C3A22-2195-5AE4-CDA7-80E1B6074709}"/>
              </a:ext>
            </a:extLst>
          </p:cNvPr>
          <p:cNvSpPr/>
          <p:nvPr/>
        </p:nvSpPr>
        <p:spPr>
          <a:xfrm>
            <a:off x="10162274" y="5325488"/>
            <a:ext cx="725490" cy="287985"/>
          </a:xfrm>
          <a:prstGeom prst="trapezoid">
            <a:avLst>
              <a:gd name="adj" fmla="val 424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41648B19-1EF9-7132-3112-AEA10B8F459F}"/>
              </a:ext>
            </a:extLst>
          </p:cNvPr>
          <p:cNvCxnSpPr>
            <a:cxnSpLocks/>
          </p:cNvCxnSpPr>
          <p:nvPr/>
        </p:nvCxnSpPr>
        <p:spPr>
          <a:xfrm>
            <a:off x="3242705" y="5744787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id="{A0804890-8D58-7E2F-E219-9FC492B9C9E2}"/>
              </a:ext>
            </a:extLst>
          </p:cNvPr>
          <p:cNvCxnSpPr>
            <a:cxnSpLocks/>
            <a:stCxn id="82" idx="3"/>
            <a:endCxn id="124" idx="1"/>
          </p:cNvCxnSpPr>
          <p:nvPr/>
        </p:nvCxnSpPr>
        <p:spPr>
          <a:xfrm>
            <a:off x="6930501" y="5765488"/>
            <a:ext cx="20546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사각형: 둥근 모서리 71">
            <a:extLst>
              <a:ext uri="{FF2B5EF4-FFF2-40B4-BE49-F238E27FC236}">
                <a16:creationId xmlns:a16="http://schemas.microsoft.com/office/drawing/2014/main" id="{9C6FD516-FC21-AB72-D147-842F69D8AFE9}"/>
              </a:ext>
            </a:extLst>
          </p:cNvPr>
          <p:cNvSpPr/>
          <p:nvPr/>
        </p:nvSpPr>
        <p:spPr>
          <a:xfrm>
            <a:off x="7123815" y="5332445"/>
            <a:ext cx="1562407" cy="496693"/>
          </a:xfrm>
          <a:prstGeom prst="roundRect">
            <a:avLst>
              <a:gd name="adj" fmla="val 19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Ctrl.</a:t>
            </a:r>
            <a:endParaRPr lang="ko-KR" altLang="en-US" sz="1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379EA498-366E-3EA9-E73B-C034F84681C0}"/>
              </a:ext>
            </a:extLst>
          </p:cNvPr>
          <p:cNvGrpSpPr/>
          <p:nvPr/>
        </p:nvGrpSpPr>
        <p:grpSpPr>
          <a:xfrm>
            <a:off x="3966285" y="5138548"/>
            <a:ext cx="4035856" cy="1342591"/>
            <a:chOff x="3966285" y="4639196"/>
            <a:chExt cx="4035856" cy="1342591"/>
          </a:xfrm>
        </p:grpSpPr>
        <p:cxnSp>
          <p:nvCxnSpPr>
            <p:cNvPr id="74" name="직선 연결선 73">
              <a:extLst>
                <a:ext uri="{FF2B5EF4-FFF2-40B4-BE49-F238E27FC236}">
                  <a16:creationId xmlns:a16="http://schemas.microsoft.com/office/drawing/2014/main" id="{D1A6A69B-C4A7-A72C-38C0-760975F666F7}"/>
                </a:ext>
              </a:extLst>
            </p:cNvPr>
            <p:cNvCxnSpPr>
              <a:cxnSpLocks/>
            </p:cNvCxnSpPr>
            <p:nvPr/>
          </p:nvCxnSpPr>
          <p:spPr>
            <a:xfrm>
              <a:off x="5915032" y="4639196"/>
              <a:ext cx="0" cy="2172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836D7523-81C7-FC81-30CC-B48A500C2022}"/>
                </a:ext>
              </a:extLst>
            </p:cNvPr>
            <p:cNvCxnSpPr>
              <a:cxnSpLocks/>
            </p:cNvCxnSpPr>
            <p:nvPr/>
          </p:nvCxnSpPr>
          <p:spPr>
            <a:xfrm>
              <a:off x="5339285" y="4856480"/>
              <a:ext cx="115149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2045FBD0-FC3B-0C35-EC02-EC76CC13DE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974" y="5562444"/>
              <a:ext cx="0" cy="419343"/>
            </a:xfrm>
            <a:prstGeom prst="line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직선 연결선 76">
              <a:extLst>
                <a:ext uri="{FF2B5EF4-FFF2-40B4-BE49-F238E27FC236}">
                  <a16:creationId xmlns:a16="http://schemas.microsoft.com/office/drawing/2014/main" id="{C10A8EED-8F9E-0731-789B-E92411472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6808" y="5562054"/>
              <a:ext cx="115149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직선 연결선 77">
              <a:extLst>
                <a:ext uri="{FF2B5EF4-FFF2-40B4-BE49-F238E27FC236}">
                  <a16:creationId xmlns:a16="http://schemas.microsoft.com/office/drawing/2014/main" id="{1223AB04-26D0-3580-FAD6-636BCE2E3720}"/>
                </a:ext>
              </a:extLst>
            </p:cNvPr>
            <p:cNvCxnSpPr>
              <a:cxnSpLocks/>
            </p:cNvCxnSpPr>
            <p:nvPr/>
          </p:nvCxnSpPr>
          <p:spPr>
            <a:xfrm>
              <a:off x="5341188" y="4834182"/>
              <a:ext cx="0" cy="217284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822B34E0-6F1E-31B0-901E-B63C8CD8D3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0780" y="4832278"/>
              <a:ext cx="0" cy="231333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2CE1A342-9618-35B3-FEB9-BD0FADD2DF62}"/>
                </a:ext>
              </a:extLst>
            </p:cNvPr>
            <p:cNvGrpSpPr/>
            <p:nvPr/>
          </p:nvGrpSpPr>
          <p:grpSpPr>
            <a:xfrm>
              <a:off x="5339285" y="5265233"/>
              <a:ext cx="1157223" cy="304154"/>
              <a:chOff x="3385686" y="2885506"/>
              <a:chExt cx="965259" cy="327933"/>
            </a:xfrm>
          </p:grpSpPr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DFAF2541-1BA3-EFCF-B906-B91F67CEF6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85686" y="2898804"/>
                <a:ext cx="378" cy="31463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직선 연결선 86">
                <a:extLst>
                  <a:ext uri="{FF2B5EF4-FFF2-40B4-BE49-F238E27FC236}">
                    <a16:creationId xmlns:a16="http://schemas.microsoft.com/office/drawing/2014/main" id="{781EA4B0-9003-0900-3C1A-EA1E9F223D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0945" y="2885506"/>
                <a:ext cx="0" cy="3279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" name="사각형: 둥근 모서리 80">
              <a:extLst>
                <a:ext uri="{FF2B5EF4-FFF2-40B4-BE49-F238E27FC236}">
                  <a16:creationId xmlns:a16="http://schemas.microsoft.com/office/drawing/2014/main" id="{85E20BBC-B2BF-8984-075E-E6BAA2696AFE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사각형: 둥근 모서리 81">
              <a:extLst>
                <a:ext uri="{FF2B5EF4-FFF2-40B4-BE49-F238E27FC236}">
                  <a16:creationId xmlns:a16="http://schemas.microsoft.com/office/drawing/2014/main" id="{F79BCCE0-1C31-D67D-7134-35FB791B5BCB}"/>
                </a:ext>
              </a:extLst>
            </p:cNvPr>
            <p:cNvSpPr/>
            <p:nvPr/>
          </p:nvSpPr>
          <p:spPr>
            <a:xfrm>
              <a:off x="6067313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B7DF254-5B72-A802-CF2D-520961A29E34}"/>
                </a:ext>
              </a:extLst>
            </p:cNvPr>
            <p:cNvSpPr txBox="1"/>
            <p:nvPr/>
          </p:nvSpPr>
          <p:spPr>
            <a:xfrm>
              <a:off x="3966285" y="5376828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A2AEBD1-5818-8BAE-7791-76F7CA90BDF1}"/>
                </a:ext>
              </a:extLst>
            </p:cNvPr>
            <p:cNvSpPr txBox="1"/>
            <p:nvPr/>
          </p:nvSpPr>
          <p:spPr>
            <a:xfrm>
              <a:off x="6244787" y="5376586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5" name="사각형: 둥근 모서리 84">
              <a:extLst>
                <a:ext uri="{FF2B5EF4-FFF2-40B4-BE49-F238E27FC236}">
                  <a16:creationId xmlns:a16="http://schemas.microsoft.com/office/drawing/2014/main" id="{C31F5828-B92B-5985-EA9D-1B25B2D1E063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87AA0201-68E7-0F10-3FAF-E4E2F7D8D278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37F2EC23-3928-BED3-8B1B-C8C8200DE060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45343750-6490-0055-D6A6-B6500487291F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07368B56-A7BE-92A7-735B-3ACBD392DD42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6CDD1C99-C441-18EE-1F3F-C6FE1C751DF5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282F094A-6345-01F6-6014-062D8D947D19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B7C67C9D-97D8-5082-A856-06A42940BB97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DA8FB428-1192-6341-ACE1-47C23F02D8F6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3295B9DF-8044-7957-67FD-C18800793D94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796FCC3C-7D6E-1321-79B2-CE88D43698BF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4FFDB832-7487-7D85-99EF-34D5F3CE56AC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41588106-3423-6CE3-57E0-3346586A7C6F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371BDCE2-4D4E-87FE-4527-D5F6A940D541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102" name="직선 연결선 101">
            <a:extLst>
              <a:ext uri="{FF2B5EF4-FFF2-40B4-BE49-F238E27FC236}">
                <a16:creationId xmlns:a16="http://schemas.microsoft.com/office/drawing/2014/main" id="{F5B285F6-2B68-CEEF-B329-FD282160A526}"/>
              </a:ext>
            </a:extLst>
          </p:cNvPr>
          <p:cNvCxnSpPr>
            <a:cxnSpLocks/>
          </p:cNvCxnSpPr>
          <p:nvPr/>
        </p:nvCxnSpPr>
        <p:spPr>
          <a:xfrm>
            <a:off x="10091103" y="5082160"/>
            <a:ext cx="445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AFDF5423-3293-6117-F6CF-B1C28261E097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F79B8A06-5378-8399-A92E-9B0061F91A6B}"/>
              </a:ext>
            </a:extLst>
          </p:cNvPr>
          <p:cNvSpPr/>
          <p:nvPr/>
        </p:nvSpPr>
        <p:spPr>
          <a:xfrm>
            <a:off x="1845734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34E3A03B-2373-09F6-D2CD-7DFFB4B6CD46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2F80FC7F-B8AC-D5B2-8529-0F6BCAE82254}"/>
              </a:ext>
            </a:extLst>
          </p:cNvPr>
          <p:cNvSpPr/>
          <p:nvPr/>
        </p:nvSpPr>
        <p:spPr>
          <a:xfrm>
            <a:off x="279979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49DB031E-FD12-1E72-FC29-5262926C09FE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B214D63C-E799-79ED-B345-E95C0061C343}"/>
              </a:ext>
            </a:extLst>
          </p:cNvPr>
          <p:cNvSpPr/>
          <p:nvPr/>
        </p:nvSpPr>
        <p:spPr>
          <a:xfrm>
            <a:off x="388623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02C23E54-8592-11D3-3A1F-EB5C364CAC8B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0F3C5094-44B8-5D6C-E148-AC635DE9E512}"/>
              </a:ext>
            </a:extLst>
          </p:cNvPr>
          <p:cNvSpPr/>
          <p:nvPr/>
        </p:nvSpPr>
        <p:spPr>
          <a:xfrm>
            <a:off x="470727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1" name="직사각형 110">
            <a:extLst>
              <a:ext uri="{FF2B5EF4-FFF2-40B4-BE49-F238E27FC236}">
                <a16:creationId xmlns:a16="http://schemas.microsoft.com/office/drawing/2014/main" id="{EE43A1A9-84A7-7D60-9AF2-519F652462A4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AFBE2C8E-BDA9-8D67-63BC-54834C1D7D81}"/>
              </a:ext>
            </a:extLst>
          </p:cNvPr>
          <p:cNvSpPr/>
          <p:nvPr/>
        </p:nvSpPr>
        <p:spPr>
          <a:xfrm>
            <a:off x="706487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A4C062F8-EF71-14A0-72A7-546605361BBF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4438C686-AB2C-46BE-A8ED-20FFB88133BF}"/>
              </a:ext>
            </a:extLst>
          </p:cNvPr>
          <p:cNvSpPr/>
          <p:nvPr/>
        </p:nvSpPr>
        <p:spPr>
          <a:xfrm>
            <a:off x="8179671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5" name="직사각형 114">
            <a:extLst>
              <a:ext uri="{FF2B5EF4-FFF2-40B4-BE49-F238E27FC236}">
                <a16:creationId xmlns:a16="http://schemas.microsoft.com/office/drawing/2014/main" id="{2DC32F3A-88CD-19B3-D900-0FBF5BB0639C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E624ED7B-F730-F554-76EF-01A524DDCF2F}"/>
              </a:ext>
            </a:extLst>
          </p:cNvPr>
          <p:cNvSpPr/>
          <p:nvPr/>
        </p:nvSpPr>
        <p:spPr>
          <a:xfrm>
            <a:off x="903481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D14C0C91-A0BC-0318-6517-0276054E1783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6640CF08-63C2-CEAF-554E-21FBFBA06334}"/>
              </a:ext>
            </a:extLst>
          </p:cNvPr>
          <p:cNvSpPr/>
          <p:nvPr/>
        </p:nvSpPr>
        <p:spPr>
          <a:xfrm>
            <a:off x="9782067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D6E540F-4F37-E0F7-24C8-59FF4A6F8348}"/>
              </a:ext>
            </a:extLst>
          </p:cNvPr>
          <p:cNvSpPr txBox="1"/>
          <p:nvPr/>
        </p:nvSpPr>
        <p:spPr>
          <a:xfrm>
            <a:off x="4351303" y="4407773"/>
            <a:ext cx="3310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Amplifier(s)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50A637F7-0888-7262-E49B-9258D659B089}"/>
              </a:ext>
            </a:extLst>
          </p:cNvPr>
          <p:cNvSpPr/>
          <p:nvPr/>
        </p:nvSpPr>
        <p:spPr>
          <a:xfrm>
            <a:off x="1690548" y="4449298"/>
            <a:ext cx="86318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89D43318-ABFC-BE43-B611-3A0BD4081957}"/>
              </a:ext>
            </a:extLst>
          </p:cNvPr>
          <p:cNvSpPr txBox="1"/>
          <p:nvPr/>
        </p:nvSpPr>
        <p:spPr>
          <a:xfrm>
            <a:off x="1883716" y="5876180"/>
            <a:ext cx="1922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D05058A-6B2D-C8C3-19A2-439B062AAB67}"/>
              </a:ext>
            </a:extLst>
          </p:cNvPr>
          <p:cNvSpPr txBox="1"/>
          <p:nvPr/>
        </p:nvSpPr>
        <p:spPr>
          <a:xfrm>
            <a:off x="8387044" y="5875938"/>
            <a:ext cx="20594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사각형: 둥근 모서리 123">
            <a:extLst>
              <a:ext uri="{FF2B5EF4-FFF2-40B4-BE49-F238E27FC236}">
                <a16:creationId xmlns:a16="http://schemas.microsoft.com/office/drawing/2014/main" id="{80C3F021-2EFD-7B71-D1F8-D113FFF2E98B}"/>
              </a:ext>
            </a:extLst>
          </p:cNvPr>
          <p:cNvSpPr/>
          <p:nvPr/>
        </p:nvSpPr>
        <p:spPr>
          <a:xfrm>
            <a:off x="8985180" y="5571271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90032D0D-B608-8606-F2F2-5BD64B02048E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3D71F524-6EE1-5CA7-B9D6-8C296770B95B}"/>
              </a:ext>
            </a:extLst>
          </p:cNvPr>
          <p:cNvGrpSpPr/>
          <p:nvPr/>
        </p:nvGrpSpPr>
        <p:grpSpPr>
          <a:xfrm>
            <a:off x="1689237" y="4858733"/>
            <a:ext cx="8631889" cy="400111"/>
            <a:chOff x="370961" y="2016120"/>
            <a:chExt cx="7057446" cy="333739"/>
          </a:xfrm>
        </p:grpSpPr>
        <p:sp>
          <p:nvSpPr>
            <p:cNvPr id="68" name="사다리꼴 67">
              <a:extLst>
                <a:ext uri="{FF2B5EF4-FFF2-40B4-BE49-F238E27FC236}">
                  <a16:creationId xmlns:a16="http://schemas.microsoft.com/office/drawing/2014/main" id="{16B71B40-3529-73D7-1BA5-7B07DD00F3DC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7D1C412-D2C7-B2A0-F1A5-0C68D274EBE7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33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5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8FB87-EF13-0B8B-2C9A-A7C38244A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부제목 2">
            <a:extLst>
              <a:ext uri="{FF2B5EF4-FFF2-40B4-BE49-F238E27FC236}">
                <a16:creationId xmlns:a16="http://schemas.microsoft.com/office/drawing/2014/main" id="{08DF9353-C046-93E2-AF13-6D7DA97BFBB0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		Offset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READ/WRITE 	Data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Gather/Scatter Execute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89D043-1CB3-DFDD-9A57-1E752481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0543E7-95D9-D0D7-74AB-7D64113CBCD3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Piccolo-FIM: Operation within DDR Standard</a:t>
            </a:r>
            <a:endParaRPr lang="en-KR" dirty="0"/>
          </a:p>
        </p:txBody>
      </p:sp>
      <p:sp>
        <p:nvSpPr>
          <p:cNvPr id="42" name="부제목 2">
            <a:extLst>
              <a:ext uri="{FF2B5EF4-FFF2-40B4-BE49-F238E27FC236}">
                <a16:creationId xmlns:a16="http://schemas.microsoft.com/office/drawing/2014/main" id="{5E0F230B-D02A-CB5D-A66E-B85E8593D482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strike="sngStrike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		Offset Buffer</a:t>
            </a:r>
            <a:endParaRPr lang="en-US" altLang="ko-KR" sz="2800" b="0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strike="sngStrike" dirty="0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READ/WRITE  	Data Buffer</a:t>
            </a:r>
            <a:endParaRPr lang="en-US" altLang="ko-KR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Gather/Scatter Execute</a:t>
            </a:r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F47F3E3F-5F38-77B4-AAE2-7D4F9974001F}"/>
              </a:ext>
            </a:extLst>
          </p:cNvPr>
          <p:cNvSpPr txBox="1">
            <a:spLocks/>
          </p:cNvSpPr>
          <p:nvPr/>
        </p:nvSpPr>
        <p:spPr>
          <a:xfrm>
            <a:off x="6095999" y="1076247"/>
            <a:ext cx="5399315" cy="112325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A24CE0AE-ADC2-A7CF-CFC0-DF16B991DCA2}"/>
              </a:ext>
            </a:extLst>
          </p:cNvPr>
          <p:cNvSpPr/>
          <p:nvPr/>
        </p:nvSpPr>
        <p:spPr>
          <a:xfrm>
            <a:off x="6345296" y="1069805"/>
            <a:ext cx="5461737" cy="14009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Expose to Address Space</a:t>
            </a:r>
          </a:p>
          <a:p>
            <a:r>
              <a:rPr lang="en-US" altLang="ko-KR" sz="32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Normal RD/WR Command</a:t>
            </a:r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25170562-CFB4-4DFA-3287-2BBB2C3E3316}"/>
              </a:ext>
            </a:extLst>
          </p:cNvPr>
          <p:cNvSpPr/>
          <p:nvPr/>
        </p:nvSpPr>
        <p:spPr>
          <a:xfrm>
            <a:off x="1582600" y="3186691"/>
            <a:ext cx="9351391" cy="3090542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1969A89-5F12-900F-1DC4-233E4FD7B03E}"/>
              </a:ext>
            </a:extLst>
          </p:cNvPr>
          <p:cNvSpPr/>
          <p:nvPr/>
        </p:nvSpPr>
        <p:spPr>
          <a:xfrm>
            <a:off x="1690548" y="3302644"/>
            <a:ext cx="8631889" cy="1049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4603E-C1CE-9B54-5C25-A7A551C8D4EE}"/>
              </a:ext>
            </a:extLst>
          </p:cNvPr>
          <p:cNvSpPr txBox="1"/>
          <p:nvPr/>
        </p:nvSpPr>
        <p:spPr>
          <a:xfrm>
            <a:off x="3550646" y="3270945"/>
            <a:ext cx="4911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부제목 2">
            <a:extLst>
              <a:ext uri="{FF2B5EF4-FFF2-40B4-BE49-F238E27FC236}">
                <a16:creationId xmlns:a16="http://schemas.microsoft.com/office/drawing/2014/main" id="{4F20A729-FED9-04F9-F9C4-DA0EEE874F63}"/>
              </a:ext>
            </a:extLst>
          </p:cNvPr>
          <p:cNvSpPr txBox="1">
            <a:spLocks/>
          </p:cNvSpPr>
          <p:nvPr/>
        </p:nvSpPr>
        <p:spPr>
          <a:xfrm>
            <a:off x="1690548" y="2642155"/>
            <a:ext cx="8995467" cy="5588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2400" dirty="0">
                <a:ea typeface="Calibri" panose="020F0502020204030204" pitchFamily="34" charset="0"/>
                <a:cs typeface="Calibri" panose="020F0502020204030204" pitchFamily="34" charset="0"/>
              </a:rPr>
              <a:t>DRAM w/ Piccolo-FIM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D9431CA-C905-AA95-7BFF-4FF17C418598}"/>
              </a:ext>
            </a:extLst>
          </p:cNvPr>
          <p:cNvGrpSpPr/>
          <p:nvPr/>
        </p:nvGrpSpPr>
        <p:grpSpPr>
          <a:xfrm>
            <a:off x="1970482" y="3306593"/>
            <a:ext cx="902122" cy="1788745"/>
            <a:chOff x="517205" y="1663688"/>
            <a:chExt cx="752475" cy="532367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AACA340A-BB9C-2A57-7321-FA64042939DC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858A58AC-F8D1-4E59-CD6C-F6F92BEEA7C9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D83C69CE-8030-1ABF-C8AB-522C81440AE2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E16480AA-5CCD-8D11-0279-AEA29D46144D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4B9D793B-5F3F-8FE8-36E2-6606A7785130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F64B8621-808F-3E2C-52CB-0228C6AD85D1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97D01004-ABB6-9062-DDF3-1BF161540A75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05127039-6B53-B471-1F79-3AAA941618B7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D1832D4-4809-4D85-5A77-67757A102D37}"/>
              </a:ext>
            </a:extLst>
          </p:cNvPr>
          <p:cNvGrpSpPr/>
          <p:nvPr/>
        </p:nvGrpSpPr>
        <p:grpSpPr>
          <a:xfrm>
            <a:off x="9144435" y="3309277"/>
            <a:ext cx="902122" cy="1881292"/>
            <a:chOff x="6516996" y="1662253"/>
            <a:chExt cx="752475" cy="532367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626C7F33-A675-26F2-6F02-2B29310D7D49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D09693BE-BA6C-1F7E-C5D8-620D055F6CAE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9B30BE07-A573-2DEB-DE12-426C4BD68294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9C473391-CE7F-D96A-4C0B-DD2750988705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30BB748A-97C5-CFDD-0E3E-AF059747935D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986AD39F-98F0-2CFE-B5F6-5F6808D06D9A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D9150F2F-A5BD-5F24-10F5-5D34FDEFE3DB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735A963B-5258-04F2-3FA3-EEED5CE9568D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4046B12C-B117-30D3-8FF2-9001CE904CD2}"/>
              </a:ext>
            </a:extLst>
          </p:cNvPr>
          <p:cNvCxnSpPr>
            <a:cxnSpLocks/>
          </p:cNvCxnSpPr>
          <p:nvPr/>
        </p:nvCxnSpPr>
        <p:spPr>
          <a:xfrm>
            <a:off x="8632513" y="5442176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F06AC0D1-1BAF-37F6-6802-BC6612682742}"/>
              </a:ext>
            </a:extLst>
          </p:cNvPr>
          <p:cNvCxnSpPr>
            <a:cxnSpLocks/>
          </p:cNvCxnSpPr>
          <p:nvPr/>
        </p:nvCxnSpPr>
        <p:spPr>
          <a:xfrm>
            <a:off x="9778259" y="5774052"/>
            <a:ext cx="540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355AE00A-99BA-FA67-1073-97E26F906477}"/>
              </a:ext>
            </a:extLst>
          </p:cNvPr>
          <p:cNvCxnSpPr>
            <a:cxnSpLocks/>
          </p:cNvCxnSpPr>
          <p:nvPr/>
        </p:nvCxnSpPr>
        <p:spPr>
          <a:xfrm>
            <a:off x="10525018" y="5065948"/>
            <a:ext cx="0" cy="259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A0470980-F6F4-D38B-6F0D-88665EF74B31}"/>
              </a:ext>
            </a:extLst>
          </p:cNvPr>
          <p:cNvCxnSpPr>
            <a:cxnSpLocks/>
          </p:cNvCxnSpPr>
          <p:nvPr/>
        </p:nvCxnSpPr>
        <p:spPr>
          <a:xfrm>
            <a:off x="10313624" y="5521760"/>
            <a:ext cx="0" cy="259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9BB4A77F-DFC5-AA15-E312-17790464BDCB}"/>
              </a:ext>
            </a:extLst>
          </p:cNvPr>
          <p:cNvCxnSpPr>
            <a:cxnSpLocks/>
          </p:cNvCxnSpPr>
          <p:nvPr/>
        </p:nvCxnSpPr>
        <p:spPr>
          <a:xfrm>
            <a:off x="10717574" y="5521758"/>
            <a:ext cx="0" cy="749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사다리꼴 33">
            <a:extLst>
              <a:ext uri="{FF2B5EF4-FFF2-40B4-BE49-F238E27FC236}">
                <a16:creationId xmlns:a16="http://schemas.microsoft.com/office/drawing/2014/main" id="{E411F7B3-733D-5FEE-4C34-5D26147EB2C5}"/>
              </a:ext>
            </a:extLst>
          </p:cNvPr>
          <p:cNvSpPr/>
          <p:nvPr/>
        </p:nvSpPr>
        <p:spPr>
          <a:xfrm>
            <a:off x="10162274" y="5325488"/>
            <a:ext cx="725490" cy="287985"/>
          </a:xfrm>
          <a:prstGeom prst="trapezoid">
            <a:avLst>
              <a:gd name="adj" fmla="val 424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D3FCC8F0-7183-5194-7F5A-AE5E156CF603}"/>
              </a:ext>
            </a:extLst>
          </p:cNvPr>
          <p:cNvCxnSpPr>
            <a:cxnSpLocks/>
          </p:cNvCxnSpPr>
          <p:nvPr/>
        </p:nvCxnSpPr>
        <p:spPr>
          <a:xfrm>
            <a:off x="3242705" y="5744787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C5282438-5CF9-43E2-F211-BF2463D6260C}"/>
              </a:ext>
            </a:extLst>
          </p:cNvPr>
          <p:cNvCxnSpPr>
            <a:cxnSpLocks/>
            <a:stCxn id="135" idx="3"/>
            <a:endCxn id="175" idx="1"/>
          </p:cNvCxnSpPr>
          <p:nvPr/>
        </p:nvCxnSpPr>
        <p:spPr>
          <a:xfrm>
            <a:off x="6930501" y="5765488"/>
            <a:ext cx="20546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E8B19D61-D60C-BE7D-DFC9-593EB2D09F25}"/>
              </a:ext>
            </a:extLst>
          </p:cNvPr>
          <p:cNvSpPr/>
          <p:nvPr/>
        </p:nvSpPr>
        <p:spPr>
          <a:xfrm>
            <a:off x="7123815" y="5332445"/>
            <a:ext cx="1562407" cy="496693"/>
          </a:xfrm>
          <a:prstGeom prst="roundRect">
            <a:avLst>
              <a:gd name="adj" fmla="val 19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Ctrl.</a:t>
            </a:r>
            <a:endParaRPr lang="ko-KR" altLang="en-US" sz="1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212B4D3A-17CC-EF46-ECC2-7BCABEC280F3}"/>
              </a:ext>
            </a:extLst>
          </p:cNvPr>
          <p:cNvGrpSpPr/>
          <p:nvPr/>
        </p:nvGrpSpPr>
        <p:grpSpPr>
          <a:xfrm>
            <a:off x="3966285" y="5138548"/>
            <a:ext cx="4035856" cy="1342591"/>
            <a:chOff x="3966285" y="4639196"/>
            <a:chExt cx="4035856" cy="1342591"/>
          </a:xfrm>
        </p:grpSpPr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B31F47B6-F529-CE46-5C94-414795F697C3}"/>
                </a:ext>
              </a:extLst>
            </p:cNvPr>
            <p:cNvCxnSpPr>
              <a:cxnSpLocks/>
            </p:cNvCxnSpPr>
            <p:nvPr/>
          </p:nvCxnSpPr>
          <p:spPr>
            <a:xfrm>
              <a:off x="5915032" y="4639196"/>
              <a:ext cx="0" cy="2172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직선 연결선 127">
              <a:extLst>
                <a:ext uri="{FF2B5EF4-FFF2-40B4-BE49-F238E27FC236}">
                  <a16:creationId xmlns:a16="http://schemas.microsoft.com/office/drawing/2014/main" id="{E2B9455B-0CFA-0B66-50E7-ED4190D193D6}"/>
                </a:ext>
              </a:extLst>
            </p:cNvPr>
            <p:cNvCxnSpPr>
              <a:cxnSpLocks/>
            </p:cNvCxnSpPr>
            <p:nvPr/>
          </p:nvCxnSpPr>
          <p:spPr>
            <a:xfrm>
              <a:off x="5339285" y="4856480"/>
              <a:ext cx="115149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7E13AB5F-BCA1-AD32-7746-02B7B88BC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974" y="5562444"/>
              <a:ext cx="0" cy="419343"/>
            </a:xfrm>
            <a:prstGeom prst="line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C1251A2B-5829-12CB-EFFF-FB1B1E855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6808" y="5562054"/>
              <a:ext cx="115149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직선 연결선 130">
              <a:extLst>
                <a:ext uri="{FF2B5EF4-FFF2-40B4-BE49-F238E27FC236}">
                  <a16:creationId xmlns:a16="http://schemas.microsoft.com/office/drawing/2014/main" id="{5B552A60-4E86-B75E-D7B1-4E907949A8E1}"/>
                </a:ext>
              </a:extLst>
            </p:cNvPr>
            <p:cNvCxnSpPr>
              <a:cxnSpLocks/>
            </p:cNvCxnSpPr>
            <p:nvPr/>
          </p:nvCxnSpPr>
          <p:spPr>
            <a:xfrm>
              <a:off x="5341188" y="4834182"/>
              <a:ext cx="0" cy="217284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4A131F07-A669-7D41-500A-4E43F091C2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0780" y="4832278"/>
              <a:ext cx="0" cy="231333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3E40B092-95A4-6029-C331-237707D7CC20}"/>
                </a:ext>
              </a:extLst>
            </p:cNvPr>
            <p:cNvGrpSpPr/>
            <p:nvPr/>
          </p:nvGrpSpPr>
          <p:grpSpPr>
            <a:xfrm>
              <a:off x="5339285" y="5265233"/>
              <a:ext cx="1157223" cy="304154"/>
              <a:chOff x="3385686" y="2885506"/>
              <a:chExt cx="965259" cy="327933"/>
            </a:xfrm>
          </p:grpSpPr>
          <p:cxnSp>
            <p:nvCxnSpPr>
              <p:cNvPr id="139" name="직선 연결선 138">
                <a:extLst>
                  <a:ext uri="{FF2B5EF4-FFF2-40B4-BE49-F238E27FC236}">
                    <a16:creationId xmlns:a16="http://schemas.microsoft.com/office/drawing/2014/main" id="{4524082C-2B94-54C7-8E08-08C65465C3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85686" y="2898804"/>
                <a:ext cx="378" cy="31463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직선 연결선 139">
                <a:extLst>
                  <a:ext uri="{FF2B5EF4-FFF2-40B4-BE49-F238E27FC236}">
                    <a16:creationId xmlns:a16="http://schemas.microsoft.com/office/drawing/2014/main" id="{A93A5C62-1F27-46B1-F831-31EAF8DE29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0945" y="2885506"/>
                <a:ext cx="0" cy="3279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4" name="사각형: 둥근 모서리 133">
              <a:extLst>
                <a:ext uri="{FF2B5EF4-FFF2-40B4-BE49-F238E27FC236}">
                  <a16:creationId xmlns:a16="http://schemas.microsoft.com/office/drawing/2014/main" id="{CCDE056D-E154-59B0-209C-65A47F6350F9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5" name="사각형: 둥근 모서리 134">
              <a:extLst>
                <a:ext uri="{FF2B5EF4-FFF2-40B4-BE49-F238E27FC236}">
                  <a16:creationId xmlns:a16="http://schemas.microsoft.com/office/drawing/2014/main" id="{01791B81-66CA-91CC-C5F6-40D7F5811B71}"/>
                </a:ext>
              </a:extLst>
            </p:cNvPr>
            <p:cNvSpPr/>
            <p:nvPr/>
          </p:nvSpPr>
          <p:spPr>
            <a:xfrm>
              <a:off x="6067313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871E051-8EAD-D2EF-9554-7C657597FC66}"/>
                </a:ext>
              </a:extLst>
            </p:cNvPr>
            <p:cNvSpPr txBox="1"/>
            <p:nvPr/>
          </p:nvSpPr>
          <p:spPr>
            <a:xfrm>
              <a:off x="3966285" y="5376828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F3BE5B75-FC06-836D-6600-4C9E15FBBEEF}"/>
                </a:ext>
              </a:extLst>
            </p:cNvPr>
            <p:cNvSpPr txBox="1"/>
            <p:nvPr/>
          </p:nvSpPr>
          <p:spPr>
            <a:xfrm>
              <a:off x="6244787" y="5376586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사각형: 둥근 모서리 137">
              <a:extLst>
                <a:ext uri="{FF2B5EF4-FFF2-40B4-BE49-F238E27FC236}">
                  <a16:creationId xmlns:a16="http://schemas.microsoft.com/office/drawing/2014/main" id="{5AE6FBA5-BC7E-CA1A-7310-A7F523BE31C6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1" name="사각형: 둥근 모서리 140">
            <a:extLst>
              <a:ext uri="{FF2B5EF4-FFF2-40B4-BE49-F238E27FC236}">
                <a16:creationId xmlns:a16="http://schemas.microsoft.com/office/drawing/2014/main" id="{78EA55CD-B58D-16FE-EF9D-32062108707F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AFB2AD11-81EC-64EC-8BD6-DABB1BFFE43F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107AFAD1-3F88-B6F4-1FD9-C50B2C54BDB6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77BB3369-2C2E-6613-D8D9-9EC7A663AA4A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02D343FB-81BA-8CFF-A49C-9004DBBCB12F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2D40BBC5-7AEE-0C99-6195-569806DB191C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431E2E02-6A4D-D7B1-1845-7EEEE3C6A5B6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839D6352-0890-DD5E-C746-893E8A192FC3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59304D18-C435-058F-3DB6-F9AF028200E7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10F2CA0B-0767-ACC1-8681-44A2BEB598BA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F9F30A94-81C8-7627-F21D-C21743867432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C1463E5C-1642-56AC-7D8C-5C035DA32169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3" name="직사각형 152">
            <a:extLst>
              <a:ext uri="{FF2B5EF4-FFF2-40B4-BE49-F238E27FC236}">
                <a16:creationId xmlns:a16="http://schemas.microsoft.com/office/drawing/2014/main" id="{0E387DE1-F985-22E3-3EFC-F6B4F46C9ECB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154" name="직선 연결선 153">
            <a:extLst>
              <a:ext uri="{FF2B5EF4-FFF2-40B4-BE49-F238E27FC236}">
                <a16:creationId xmlns:a16="http://schemas.microsoft.com/office/drawing/2014/main" id="{23FC70F1-A85B-D5A8-C18B-45A5B1F689F4}"/>
              </a:ext>
            </a:extLst>
          </p:cNvPr>
          <p:cNvCxnSpPr>
            <a:cxnSpLocks/>
          </p:cNvCxnSpPr>
          <p:nvPr/>
        </p:nvCxnSpPr>
        <p:spPr>
          <a:xfrm>
            <a:off x="10091103" y="5082160"/>
            <a:ext cx="445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05420252-F06A-8B17-14DE-EC83236418FE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A21CA9CC-28EC-014C-9551-35E792C9583D}"/>
              </a:ext>
            </a:extLst>
          </p:cNvPr>
          <p:cNvSpPr/>
          <p:nvPr/>
        </p:nvSpPr>
        <p:spPr>
          <a:xfrm>
            <a:off x="1845734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7" name="직사각형 156">
            <a:extLst>
              <a:ext uri="{FF2B5EF4-FFF2-40B4-BE49-F238E27FC236}">
                <a16:creationId xmlns:a16="http://schemas.microsoft.com/office/drawing/2014/main" id="{28C29B9C-F242-05F1-2F60-2FE9F07A980F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339986CC-2CA4-7757-C34D-ED66EE3CB442}"/>
              </a:ext>
            </a:extLst>
          </p:cNvPr>
          <p:cNvSpPr/>
          <p:nvPr/>
        </p:nvSpPr>
        <p:spPr>
          <a:xfrm>
            <a:off x="279979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1A57AB05-F48D-EC50-E36D-ABBD39D7355A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0" name="직사각형 159">
            <a:extLst>
              <a:ext uri="{FF2B5EF4-FFF2-40B4-BE49-F238E27FC236}">
                <a16:creationId xmlns:a16="http://schemas.microsoft.com/office/drawing/2014/main" id="{037B273A-ED10-9A94-B1F2-0035CDFB9C7B}"/>
              </a:ext>
            </a:extLst>
          </p:cNvPr>
          <p:cNvSpPr/>
          <p:nvPr/>
        </p:nvSpPr>
        <p:spPr>
          <a:xfrm>
            <a:off x="388623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6C0B0651-BAB5-FEF9-9683-169D4307DB6A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427EDBFE-7B97-508D-19A9-6954D35F6118}"/>
              </a:ext>
            </a:extLst>
          </p:cNvPr>
          <p:cNvSpPr/>
          <p:nvPr/>
        </p:nvSpPr>
        <p:spPr>
          <a:xfrm>
            <a:off x="470727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3" name="직사각형 162">
            <a:extLst>
              <a:ext uri="{FF2B5EF4-FFF2-40B4-BE49-F238E27FC236}">
                <a16:creationId xmlns:a16="http://schemas.microsoft.com/office/drawing/2014/main" id="{57B62335-0954-7FC5-2287-9523CBD7A76B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B6995F88-1AA0-E1C1-26FE-BE1DA88F36A7}"/>
              </a:ext>
            </a:extLst>
          </p:cNvPr>
          <p:cNvSpPr/>
          <p:nvPr/>
        </p:nvSpPr>
        <p:spPr>
          <a:xfrm>
            <a:off x="706487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50ABBAC4-103E-AB00-0FA0-E4ACC78B3DDE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41D2C9A2-1F2E-8CDE-8931-98323FD6E7B7}"/>
              </a:ext>
            </a:extLst>
          </p:cNvPr>
          <p:cNvSpPr/>
          <p:nvPr/>
        </p:nvSpPr>
        <p:spPr>
          <a:xfrm>
            <a:off x="8179671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D89B3CB6-0EEC-E322-FF29-99B5CC3C1195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8" name="직사각형 167">
            <a:extLst>
              <a:ext uri="{FF2B5EF4-FFF2-40B4-BE49-F238E27FC236}">
                <a16:creationId xmlns:a16="http://schemas.microsoft.com/office/drawing/2014/main" id="{F3254929-0A3D-E0C9-820F-C852337D7C29}"/>
              </a:ext>
            </a:extLst>
          </p:cNvPr>
          <p:cNvSpPr/>
          <p:nvPr/>
        </p:nvSpPr>
        <p:spPr>
          <a:xfrm>
            <a:off x="903481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9" name="직사각형 168">
            <a:extLst>
              <a:ext uri="{FF2B5EF4-FFF2-40B4-BE49-F238E27FC236}">
                <a16:creationId xmlns:a16="http://schemas.microsoft.com/office/drawing/2014/main" id="{C8C12882-696A-3A22-2722-CC67271B043A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0" name="직사각형 169">
            <a:extLst>
              <a:ext uri="{FF2B5EF4-FFF2-40B4-BE49-F238E27FC236}">
                <a16:creationId xmlns:a16="http://schemas.microsoft.com/office/drawing/2014/main" id="{39784975-683F-724A-9DA4-8B0A272D06AB}"/>
              </a:ext>
            </a:extLst>
          </p:cNvPr>
          <p:cNvSpPr/>
          <p:nvPr/>
        </p:nvSpPr>
        <p:spPr>
          <a:xfrm>
            <a:off x="9782067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28B57ECB-6B0E-8F6D-D3FD-97FD8C076B29}"/>
              </a:ext>
            </a:extLst>
          </p:cNvPr>
          <p:cNvSpPr txBox="1"/>
          <p:nvPr/>
        </p:nvSpPr>
        <p:spPr>
          <a:xfrm>
            <a:off x="4351303" y="4407773"/>
            <a:ext cx="3310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Amplifier(s)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사각형: 둥근 모서리 171">
            <a:extLst>
              <a:ext uri="{FF2B5EF4-FFF2-40B4-BE49-F238E27FC236}">
                <a16:creationId xmlns:a16="http://schemas.microsoft.com/office/drawing/2014/main" id="{3AEABDCA-DA04-1851-11A6-CEC6F3286055}"/>
              </a:ext>
            </a:extLst>
          </p:cNvPr>
          <p:cNvSpPr/>
          <p:nvPr/>
        </p:nvSpPr>
        <p:spPr>
          <a:xfrm>
            <a:off x="1690548" y="4449298"/>
            <a:ext cx="86318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6DBF296-8D3D-6082-B994-00CC0473D780}"/>
              </a:ext>
            </a:extLst>
          </p:cNvPr>
          <p:cNvSpPr txBox="1"/>
          <p:nvPr/>
        </p:nvSpPr>
        <p:spPr>
          <a:xfrm>
            <a:off x="1883716" y="5920630"/>
            <a:ext cx="1922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</a:p>
          <a:p>
            <a:pPr algn="ctr"/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(Physical)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3419C8C-7A5E-9622-30CF-C45380FACD9B}"/>
              </a:ext>
            </a:extLst>
          </p:cNvPr>
          <p:cNvSpPr txBox="1"/>
          <p:nvPr/>
        </p:nvSpPr>
        <p:spPr>
          <a:xfrm>
            <a:off x="8387044" y="5920630"/>
            <a:ext cx="2059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</a:p>
          <a:p>
            <a:pPr algn="ctr"/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(Physical)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5" name="사각형: 둥근 모서리 174">
            <a:extLst>
              <a:ext uri="{FF2B5EF4-FFF2-40B4-BE49-F238E27FC236}">
                <a16:creationId xmlns:a16="http://schemas.microsoft.com/office/drawing/2014/main" id="{360F8717-B71E-29D0-17DF-A5639A6A6EA7}"/>
              </a:ext>
            </a:extLst>
          </p:cNvPr>
          <p:cNvSpPr/>
          <p:nvPr/>
        </p:nvSpPr>
        <p:spPr>
          <a:xfrm>
            <a:off x="8985180" y="5571271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사각형: 둥근 모서리 175">
            <a:extLst>
              <a:ext uri="{FF2B5EF4-FFF2-40B4-BE49-F238E27FC236}">
                <a16:creationId xmlns:a16="http://schemas.microsoft.com/office/drawing/2014/main" id="{16182262-2587-C2C0-1C6A-9BC99A08DB78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:a16="http://schemas.microsoft.com/office/drawing/2014/main" id="{6B7C5271-CB4F-CDDA-2437-C0D20E616548}"/>
              </a:ext>
            </a:extLst>
          </p:cNvPr>
          <p:cNvSpPr/>
          <p:nvPr/>
        </p:nvSpPr>
        <p:spPr>
          <a:xfrm>
            <a:off x="1690100" y="3974163"/>
            <a:ext cx="4315594" cy="28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8" name="사각형: 둥근 모서리 177">
            <a:extLst>
              <a:ext uri="{FF2B5EF4-FFF2-40B4-BE49-F238E27FC236}">
                <a16:creationId xmlns:a16="http://schemas.microsoft.com/office/drawing/2014/main" id="{6D6236A6-C6C1-E560-FEE4-4922B459FA42}"/>
              </a:ext>
            </a:extLst>
          </p:cNvPr>
          <p:cNvSpPr/>
          <p:nvPr/>
        </p:nvSpPr>
        <p:spPr>
          <a:xfrm>
            <a:off x="6005694" y="3974163"/>
            <a:ext cx="4315594" cy="288000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9" name="사각형: 둥근 모서리 178">
            <a:extLst>
              <a:ext uri="{FF2B5EF4-FFF2-40B4-BE49-F238E27FC236}">
                <a16:creationId xmlns:a16="http://schemas.microsoft.com/office/drawing/2014/main" id="{64982B8F-C8B5-112E-C6D1-14FBACD1B478}"/>
              </a:ext>
            </a:extLst>
          </p:cNvPr>
          <p:cNvSpPr/>
          <p:nvPr/>
        </p:nvSpPr>
        <p:spPr>
          <a:xfrm>
            <a:off x="1689559" y="3971056"/>
            <a:ext cx="8631889" cy="288000"/>
          </a:xfrm>
          <a:prstGeom prst="roundRect">
            <a:avLst>
              <a:gd name="adj" fmla="val 1938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C962DF7D-6226-99FD-141C-5651DFC1C8C0}"/>
              </a:ext>
            </a:extLst>
          </p:cNvPr>
          <p:cNvSpPr txBox="1"/>
          <p:nvPr/>
        </p:nvSpPr>
        <p:spPr>
          <a:xfrm>
            <a:off x="5241080" y="3902830"/>
            <a:ext cx="1285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xx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0EFB37F-B852-65E1-34BD-B249127BCC5C}"/>
              </a:ext>
            </a:extLst>
          </p:cNvPr>
          <p:cNvSpPr txBox="1"/>
          <p:nvPr/>
        </p:nvSpPr>
        <p:spPr>
          <a:xfrm>
            <a:off x="2849941" y="3937112"/>
            <a:ext cx="1995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 (Virtual)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38966EC-DD7A-5579-07C2-8B14F0BA8A99}"/>
              </a:ext>
            </a:extLst>
          </p:cNvPr>
          <p:cNvSpPr txBox="1"/>
          <p:nvPr/>
        </p:nvSpPr>
        <p:spPr>
          <a:xfrm>
            <a:off x="7113934" y="3937112"/>
            <a:ext cx="2099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 (Virtual)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35E3F02-0523-562B-EB1A-EBDDE4F7D1D4}"/>
              </a:ext>
            </a:extLst>
          </p:cNvPr>
          <p:cNvGrpSpPr/>
          <p:nvPr/>
        </p:nvGrpSpPr>
        <p:grpSpPr>
          <a:xfrm>
            <a:off x="1689237" y="4858733"/>
            <a:ext cx="8631889" cy="400111"/>
            <a:chOff x="370961" y="2016120"/>
            <a:chExt cx="7057446" cy="333739"/>
          </a:xfrm>
        </p:grpSpPr>
        <p:sp>
          <p:nvSpPr>
            <p:cNvPr id="36" name="사다리꼴 35">
              <a:extLst>
                <a:ext uri="{FF2B5EF4-FFF2-40B4-BE49-F238E27FC236}">
                  <a16:creationId xmlns:a16="http://schemas.microsoft.com/office/drawing/2014/main" id="{B2E46055-8680-A579-AA7B-4907FFB8CBD9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5E020A-AC10-74E7-8472-4A901E57602D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33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641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230B8-74C7-F792-3E14-3EDDC16A2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21BA571-6DE5-956B-1CBB-F81D017C651F}"/>
              </a:ext>
            </a:extLst>
          </p:cNvPr>
          <p:cNvSpPr/>
          <p:nvPr/>
        </p:nvSpPr>
        <p:spPr>
          <a:xfrm>
            <a:off x="5883718" y="1069805"/>
            <a:ext cx="5965200" cy="14009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Expose to Address Space</a:t>
            </a:r>
          </a:p>
          <a:p>
            <a:r>
              <a:rPr lang="en-US" altLang="ko-KR" sz="32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Normal RD/WR Command</a:t>
            </a:r>
          </a:p>
        </p:txBody>
      </p:sp>
      <p:sp>
        <p:nvSpPr>
          <p:cNvPr id="183" name="부제목 2">
            <a:extLst>
              <a:ext uri="{FF2B5EF4-FFF2-40B4-BE49-F238E27FC236}">
                <a16:creationId xmlns:a16="http://schemas.microsoft.com/office/drawing/2014/main" id="{D1871193-2F6D-BF7D-336B-12FB12E226E8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		Offset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READ/WRITE 	Data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Gather/Scatter Execute</a:t>
            </a:r>
          </a:p>
        </p:txBody>
      </p:sp>
      <p:sp>
        <p:nvSpPr>
          <p:cNvPr id="42" name="부제목 2">
            <a:extLst>
              <a:ext uri="{FF2B5EF4-FFF2-40B4-BE49-F238E27FC236}">
                <a16:creationId xmlns:a16="http://schemas.microsoft.com/office/drawing/2014/main" id="{EC003525-D5E4-B02F-4045-801139D9DD5F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strike="sngStrik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		Offset Buffer</a:t>
            </a:r>
            <a:endParaRPr lang="en-US" altLang="ko-KR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strike="sngStrik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READ/WRITE  	Data Buffer</a:t>
            </a:r>
            <a:endParaRPr lang="en-US" altLang="ko-KR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Gather/Scatter Execute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A5D8AF-63B6-D9F5-8EB7-765CF198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328437-606F-B75A-1580-E634B3E215F5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Piccolo-FIM: Operation within DDR Standard</a:t>
            </a:r>
            <a:endParaRPr lang="en-KR" dirty="0"/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B080D46F-EF7C-6630-0B9F-089F872FB54D}"/>
              </a:ext>
            </a:extLst>
          </p:cNvPr>
          <p:cNvSpPr txBox="1">
            <a:spLocks/>
          </p:cNvSpPr>
          <p:nvPr/>
        </p:nvSpPr>
        <p:spPr>
          <a:xfrm>
            <a:off x="6095999" y="1076247"/>
            <a:ext cx="5399315" cy="112325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939A482-FC8A-DC3F-62F8-39327E2654F2}"/>
              </a:ext>
            </a:extLst>
          </p:cNvPr>
          <p:cNvSpPr/>
          <p:nvPr/>
        </p:nvSpPr>
        <p:spPr>
          <a:xfrm>
            <a:off x="5883718" y="1069805"/>
            <a:ext cx="5963436" cy="140097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3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241843E0-65CE-EEA3-AA08-E1F9C0F9EFDB}"/>
              </a:ext>
            </a:extLst>
          </p:cNvPr>
          <p:cNvSpPr/>
          <p:nvPr/>
        </p:nvSpPr>
        <p:spPr>
          <a:xfrm>
            <a:off x="1582600" y="3186691"/>
            <a:ext cx="9351391" cy="3090542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352C58EE-9719-BBE3-DECF-C532B8D5B56E}"/>
              </a:ext>
            </a:extLst>
          </p:cNvPr>
          <p:cNvSpPr/>
          <p:nvPr/>
        </p:nvSpPr>
        <p:spPr>
          <a:xfrm>
            <a:off x="1690548" y="3302644"/>
            <a:ext cx="8631889" cy="1049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83285-10DB-BF5A-C7E9-03A24F367A27}"/>
              </a:ext>
            </a:extLst>
          </p:cNvPr>
          <p:cNvSpPr txBox="1"/>
          <p:nvPr/>
        </p:nvSpPr>
        <p:spPr>
          <a:xfrm>
            <a:off x="3550646" y="3270945"/>
            <a:ext cx="4911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AD93C58-553B-6328-8B6E-2699DA742B28}"/>
              </a:ext>
            </a:extLst>
          </p:cNvPr>
          <p:cNvGrpSpPr/>
          <p:nvPr/>
        </p:nvGrpSpPr>
        <p:grpSpPr>
          <a:xfrm>
            <a:off x="1970482" y="3306593"/>
            <a:ext cx="902122" cy="1788745"/>
            <a:chOff x="517205" y="1663688"/>
            <a:chExt cx="752475" cy="532367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316911F8-5401-70D4-8EAC-0A3D740490D5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1FBDA2C0-A0AD-6CB2-85BE-A0168AA4B0C7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E38FBA6C-2C80-2885-DD3B-E56D59C3A377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B806D262-BA95-180D-786C-EF50A47305B0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D9F77C52-5881-0A1A-9852-A4CAA00F204A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1CA0E476-3B6A-E686-133E-182FF955D9C2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AE090A81-F866-2780-8AB6-2665250293B6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0633AE27-9BAF-D87C-7624-228562F62A16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1D8ADCC1-F9B0-2AEF-DC55-E8032D21B45F}"/>
              </a:ext>
            </a:extLst>
          </p:cNvPr>
          <p:cNvGrpSpPr/>
          <p:nvPr/>
        </p:nvGrpSpPr>
        <p:grpSpPr>
          <a:xfrm>
            <a:off x="9144435" y="3309277"/>
            <a:ext cx="902122" cy="1881292"/>
            <a:chOff x="6516996" y="1662253"/>
            <a:chExt cx="752475" cy="532367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46FE1C0B-50A6-B522-1E3D-AE3230AD7B2B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BDB070C5-4475-6FB0-5D4D-64FB323F2AE1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CE23E25F-18CB-12D6-99B9-90DFCCDBBF3C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1A5A3CD2-3125-DA15-8155-DFAA7BFA9D22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4BD0A5CE-D39F-D330-C215-75C28023D4C9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498B05E-AC72-303E-1DE1-3F4E90575BCF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877B4FA8-1910-C2CA-10A0-E2837143BB97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66559447-2812-CDA6-E654-0C0811836086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158DC018-2C4F-8422-84BB-6859085AF2C6}"/>
              </a:ext>
            </a:extLst>
          </p:cNvPr>
          <p:cNvCxnSpPr>
            <a:cxnSpLocks/>
          </p:cNvCxnSpPr>
          <p:nvPr/>
        </p:nvCxnSpPr>
        <p:spPr>
          <a:xfrm>
            <a:off x="8632513" y="5442176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307F0EB6-72A7-2798-1A15-D1D11E13881B}"/>
              </a:ext>
            </a:extLst>
          </p:cNvPr>
          <p:cNvCxnSpPr>
            <a:cxnSpLocks/>
          </p:cNvCxnSpPr>
          <p:nvPr/>
        </p:nvCxnSpPr>
        <p:spPr>
          <a:xfrm>
            <a:off x="9778259" y="5774052"/>
            <a:ext cx="540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91BB614E-4F26-F15A-FC51-74666A888ECE}"/>
              </a:ext>
            </a:extLst>
          </p:cNvPr>
          <p:cNvCxnSpPr>
            <a:cxnSpLocks/>
          </p:cNvCxnSpPr>
          <p:nvPr/>
        </p:nvCxnSpPr>
        <p:spPr>
          <a:xfrm>
            <a:off x="10525018" y="5065948"/>
            <a:ext cx="0" cy="259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0BA02D30-BC84-E1FC-2615-03D7CC57DA47}"/>
              </a:ext>
            </a:extLst>
          </p:cNvPr>
          <p:cNvCxnSpPr>
            <a:cxnSpLocks/>
          </p:cNvCxnSpPr>
          <p:nvPr/>
        </p:nvCxnSpPr>
        <p:spPr>
          <a:xfrm>
            <a:off x="10313624" y="5521760"/>
            <a:ext cx="0" cy="259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82F1FB5E-2B8D-ABF3-8816-F05AA9AD707B}"/>
              </a:ext>
            </a:extLst>
          </p:cNvPr>
          <p:cNvCxnSpPr>
            <a:cxnSpLocks/>
          </p:cNvCxnSpPr>
          <p:nvPr/>
        </p:nvCxnSpPr>
        <p:spPr>
          <a:xfrm>
            <a:off x="10717574" y="5521758"/>
            <a:ext cx="0" cy="749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사다리꼴 33">
            <a:extLst>
              <a:ext uri="{FF2B5EF4-FFF2-40B4-BE49-F238E27FC236}">
                <a16:creationId xmlns:a16="http://schemas.microsoft.com/office/drawing/2014/main" id="{F3C6F0F0-414C-7B8F-ABE7-6C5179758CFB}"/>
              </a:ext>
            </a:extLst>
          </p:cNvPr>
          <p:cNvSpPr/>
          <p:nvPr/>
        </p:nvSpPr>
        <p:spPr>
          <a:xfrm>
            <a:off x="10162274" y="5325488"/>
            <a:ext cx="725490" cy="287985"/>
          </a:xfrm>
          <a:prstGeom prst="trapezoid">
            <a:avLst>
              <a:gd name="adj" fmla="val 424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5EDA32B1-CF05-6796-1BB3-F663E6EC5C22}"/>
              </a:ext>
            </a:extLst>
          </p:cNvPr>
          <p:cNvCxnSpPr>
            <a:cxnSpLocks/>
          </p:cNvCxnSpPr>
          <p:nvPr/>
        </p:nvCxnSpPr>
        <p:spPr>
          <a:xfrm>
            <a:off x="3242705" y="5744787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930A16C6-4E24-B32F-4043-B5F48ACE0167}"/>
              </a:ext>
            </a:extLst>
          </p:cNvPr>
          <p:cNvCxnSpPr>
            <a:cxnSpLocks/>
            <a:stCxn id="135" idx="3"/>
            <a:endCxn id="175" idx="1"/>
          </p:cNvCxnSpPr>
          <p:nvPr/>
        </p:nvCxnSpPr>
        <p:spPr>
          <a:xfrm>
            <a:off x="6930501" y="5765488"/>
            <a:ext cx="20546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55771EE4-BA39-2E47-5E8B-9F6E6C1E9414}"/>
              </a:ext>
            </a:extLst>
          </p:cNvPr>
          <p:cNvSpPr/>
          <p:nvPr/>
        </p:nvSpPr>
        <p:spPr>
          <a:xfrm>
            <a:off x="7123815" y="5332445"/>
            <a:ext cx="1562407" cy="496693"/>
          </a:xfrm>
          <a:prstGeom prst="roundRect">
            <a:avLst>
              <a:gd name="adj" fmla="val 19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Ctrl.</a:t>
            </a:r>
            <a:endParaRPr lang="ko-KR" altLang="en-US" sz="1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C8068B3B-F23D-AB2F-E82F-362241172494}"/>
              </a:ext>
            </a:extLst>
          </p:cNvPr>
          <p:cNvGrpSpPr/>
          <p:nvPr/>
        </p:nvGrpSpPr>
        <p:grpSpPr>
          <a:xfrm>
            <a:off x="3966285" y="5138548"/>
            <a:ext cx="4035856" cy="1342591"/>
            <a:chOff x="3966285" y="4639196"/>
            <a:chExt cx="4035856" cy="1342591"/>
          </a:xfrm>
        </p:grpSpPr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1C1989E7-B86D-8C91-7B4E-49399BC1575F}"/>
                </a:ext>
              </a:extLst>
            </p:cNvPr>
            <p:cNvCxnSpPr>
              <a:cxnSpLocks/>
            </p:cNvCxnSpPr>
            <p:nvPr/>
          </p:nvCxnSpPr>
          <p:spPr>
            <a:xfrm>
              <a:off x="5915032" y="4639196"/>
              <a:ext cx="0" cy="2172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직선 연결선 127">
              <a:extLst>
                <a:ext uri="{FF2B5EF4-FFF2-40B4-BE49-F238E27FC236}">
                  <a16:creationId xmlns:a16="http://schemas.microsoft.com/office/drawing/2014/main" id="{F426E8FB-9C26-127C-8A30-353C0D7210D3}"/>
                </a:ext>
              </a:extLst>
            </p:cNvPr>
            <p:cNvCxnSpPr>
              <a:cxnSpLocks/>
            </p:cNvCxnSpPr>
            <p:nvPr/>
          </p:nvCxnSpPr>
          <p:spPr>
            <a:xfrm>
              <a:off x="5339285" y="4856480"/>
              <a:ext cx="115149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89A39DEA-FFFE-A55C-615A-187F8E0DCB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974" y="5562444"/>
              <a:ext cx="0" cy="419343"/>
            </a:xfrm>
            <a:prstGeom prst="line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79871C60-0318-010A-B245-B634B32190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6808" y="5562054"/>
              <a:ext cx="115149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직선 연결선 130">
              <a:extLst>
                <a:ext uri="{FF2B5EF4-FFF2-40B4-BE49-F238E27FC236}">
                  <a16:creationId xmlns:a16="http://schemas.microsoft.com/office/drawing/2014/main" id="{CD54B485-4C4B-F660-8F07-43F0DE92CEAC}"/>
                </a:ext>
              </a:extLst>
            </p:cNvPr>
            <p:cNvCxnSpPr>
              <a:cxnSpLocks/>
            </p:cNvCxnSpPr>
            <p:nvPr/>
          </p:nvCxnSpPr>
          <p:spPr>
            <a:xfrm>
              <a:off x="5341188" y="4834182"/>
              <a:ext cx="0" cy="217284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D3E443FE-5847-FF34-4B2B-8281C36DA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0780" y="4832278"/>
              <a:ext cx="0" cy="231333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8A505ABA-D3E9-2C4F-2017-3C5D1C1B6847}"/>
                </a:ext>
              </a:extLst>
            </p:cNvPr>
            <p:cNvGrpSpPr/>
            <p:nvPr/>
          </p:nvGrpSpPr>
          <p:grpSpPr>
            <a:xfrm>
              <a:off x="5339285" y="5265233"/>
              <a:ext cx="1157223" cy="304154"/>
              <a:chOff x="3385686" y="2885506"/>
              <a:chExt cx="965259" cy="327933"/>
            </a:xfrm>
          </p:grpSpPr>
          <p:cxnSp>
            <p:nvCxnSpPr>
              <p:cNvPr id="139" name="직선 연결선 138">
                <a:extLst>
                  <a:ext uri="{FF2B5EF4-FFF2-40B4-BE49-F238E27FC236}">
                    <a16:creationId xmlns:a16="http://schemas.microsoft.com/office/drawing/2014/main" id="{1E3C29FC-FCAD-B1F6-7DD9-F764636105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85686" y="2898804"/>
                <a:ext cx="378" cy="31463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직선 연결선 139">
                <a:extLst>
                  <a:ext uri="{FF2B5EF4-FFF2-40B4-BE49-F238E27FC236}">
                    <a16:creationId xmlns:a16="http://schemas.microsoft.com/office/drawing/2014/main" id="{D02C2BC4-A9CA-7628-AC6A-4CACEF94AF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0945" y="2885506"/>
                <a:ext cx="0" cy="3279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4" name="사각형: 둥근 모서리 133">
              <a:extLst>
                <a:ext uri="{FF2B5EF4-FFF2-40B4-BE49-F238E27FC236}">
                  <a16:creationId xmlns:a16="http://schemas.microsoft.com/office/drawing/2014/main" id="{32FC2BBD-88ED-51B5-EFD0-F88B9709B806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5" name="사각형: 둥근 모서리 134">
              <a:extLst>
                <a:ext uri="{FF2B5EF4-FFF2-40B4-BE49-F238E27FC236}">
                  <a16:creationId xmlns:a16="http://schemas.microsoft.com/office/drawing/2014/main" id="{8C45F2B0-BBBC-8131-2025-31A230FF9A18}"/>
                </a:ext>
              </a:extLst>
            </p:cNvPr>
            <p:cNvSpPr/>
            <p:nvPr/>
          </p:nvSpPr>
          <p:spPr>
            <a:xfrm>
              <a:off x="6067313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DA3C2CFC-61DC-939E-846D-CD3FA350DF99}"/>
                </a:ext>
              </a:extLst>
            </p:cNvPr>
            <p:cNvSpPr txBox="1"/>
            <p:nvPr/>
          </p:nvSpPr>
          <p:spPr>
            <a:xfrm>
              <a:off x="3966285" y="5376828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018C4692-B730-4E6B-AC55-A502B61C714B}"/>
                </a:ext>
              </a:extLst>
            </p:cNvPr>
            <p:cNvSpPr txBox="1"/>
            <p:nvPr/>
          </p:nvSpPr>
          <p:spPr>
            <a:xfrm>
              <a:off x="6244787" y="5376586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사각형: 둥근 모서리 137">
              <a:extLst>
                <a:ext uri="{FF2B5EF4-FFF2-40B4-BE49-F238E27FC236}">
                  <a16:creationId xmlns:a16="http://schemas.microsoft.com/office/drawing/2014/main" id="{84FD46A6-2FE0-7251-7CCD-9C477E689AC5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1" name="사각형: 둥근 모서리 140">
            <a:extLst>
              <a:ext uri="{FF2B5EF4-FFF2-40B4-BE49-F238E27FC236}">
                <a16:creationId xmlns:a16="http://schemas.microsoft.com/office/drawing/2014/main" id="{F4525076-EBB2-A828-364B-2651134357D8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F34411DF-821E-2CE1-E564-CA7CD1DF394D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AEA944E0-3C23-76E7-876E-C3C49025D392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734C649B-9BAB-2D7A-9806-C65BEE8F000E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910F8344-F7EE-A114-B1F3-E71A67F29432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676BA1DD-5511-E418-585C-4E0115CB292C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C9E2C7B6-6774-7B6D-1C31-BAB106322C19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66DE714F-95B7-8A1F-BEDA-FE5358E8DEDF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B8947336-403D-3F83-D517-CF9349718C4A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054336F6-8B4A-FD01-D6F8-29FA39D7F71C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271BBD58-E551-4848-8713-D2A66B893E3B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0EEBC042-874A-CBDD-7FE8-BE62E096E8C3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3" name="직사각형 152">
            <a:extLst>
              <a:ext uri="{FF2B5EF4-FFF2-40B4-BE49-F238E27FC236}">
                <a16:creationId xmlns:a16="http://schemas.microsoft.com/office/drawing/2014/main" id="{18EFB4E9-BF1D-EC5F-00E7-5514624F5C3C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154" name="직선 연결선 153">
            <a:extLst>
              <a:ext uri="{FF2B5EF4-FFF2-40B4-BE49-F238E27FC236}">
                <a16:creationId xmlns:a16="http://schemas.microsoft.com/office/drawing/2014/main" id="{053F19FA-D794-4BAC-0950-B648815B8CD1}"/>
              </a:ext>
            </a:extLst>
          </p:cNvPr>
          <p:cNvCxnSpPr>
            <a:cxnSpLocks/>
          </p:cNvCxnSpPr>
          <p:nvPr/>
        </p:nvCxnSpPr>
        <p:spPr>
          <a:xfrm>
            <a:off x="10091103" y="5082160"/>
            <a:ext cx="445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E2B9E8AB-FCF1-88AF-8970-3E4325AB5E21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8CD9B8A3-602C-DC96-75ED-DD4568069FBB}"/>
              </a:ext>
            </a:extLst>
          </p:cNvPr>
          <p:cNvSpPr/>
          <p:nvPr/>
        </p:nvSpPr>
        <p:spPr>
          <a:xfrm>
            <a:off x="1845734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7" name="직사각형 156">
            <a:extLst>
              <a:ext uri="{FF2B5EF4-FFF2-40B4-BE49-F238E27FC236}">
                <a16:creationId xmlns:a16="http://schemas.microsoft.com/office/drawing/2014/main" id="{60C33758-C950-872B-7798-CE4589E42D49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5A894266-BDD2-A179-41B6-584F46A2BC37}"/>
              </a:ext>
            </a:extLst>
          </p:cNvPr>
          <p:cNvSpPr/>
          <p:nvPr/>
        </p:nvSpPr>
        <p:spPr>
          <a:xfrm>
            <a:off x="279979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53A6161C-D380-1AD3-E86C-366EADA4D907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0" name="직사각형 159">
            <a:extLst>
              <a:ext uri="{FF2B5EF4-FFF2-40B4-BE49-F238E27FC236}">
                <a16:creationId xmlns:a16="http://schemas.microsoft.com/office/drawing/2014/main" id="{5BFAC71B-0ADD-9292-2E93-83599F3C78E8}"/>
              </a:ext>
            </a:extLst>
          </p:cNvPr>
          <p:cNvSpPr/>
          <p:nvPr/>
        </p:nvSpPr>
        <p:spPr>
          <a:xfrm>
            <a:off x="388623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BFFDF6CA-8854-114F-A1A6-E925619E8842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3C25F544-54AC-5254-DA00-8343E51CFA87}"/>
              </a:ext>
            </a:extLst>
          </p:cNvPr>
          <p:cNvSpPr/>
          <p:nvPr/>
        </p:nvSpPr>
        <p:spPr>
          <a:xfrm>
            <a:off x="470727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3" name="직사각형 162">
            <a:extLst>
              <a:ext uri="{FF2B5EF4-FFF2-40B4-BE49-F238E27FC236}">
                <a16:creationId xmlns:a16="http://schemas.microsoft.com/office/drawing/2014/main" id="{8A350197-2EF6-52C7-9FF6-3DFA873E9843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AF86AFF7-E5CA-EDC2-E550-FFB83519101A}"/>
              </a:ext>
            </a:extLst>
          </p:cNvPr>
          <p:cNvSpPr/>
          <p:nvPr/>
        </p:nvSpPr>
        <p:spPr>
          <a:xfrm>
            <a:off x="706487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6B4BE4A3-3C98-B180-28BC-59ECFEBA8D7F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B3B42AC7-35D5-0D0B-C189-DA3C1E6B2A4E}"/>
              </a:ext>
            </a:extLst>
          </p:cNvPr>
          <p:cNvSpPr/>
          <p:nvPr/>
        </p:nvSpPr>
        <p:spPr>
          <a:xfrm>
            <a:off x="8179671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9B28BAC5-07FC-F26E-12BE-1C1421A48E94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8" name="직사각형 167">
            <a:extLst>
              <a:ext uri="{FF2B5EF4-FFF2-40B4-BE49-F238E27FC236}">
                <a16:creationId xmlns:a16="http://schemas.microsoft.com/office/drawing/2014/main" id="{6BEB797A-D069-5A7C-6436-40CC62CDDE7E}"/>
              </a:ext>
            </a:extLst>
          </p:cNvPr>
          <p:cNvSpPr/>
          <p:nvPr/>
        </p:nvSpPr>
        <p:spPr>
          <a:xfrm>
            <a:off x="903481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9" name="직사각형 168">
            <a:extLst>
              <a:ext uri="{FF2B5EF4-FFF2-40B4-BE49-F238E27FC236}">
                <a16:creationId xmlns:a16="http://schemas.microsoft.com/office/drawing/2014/main" id="{97CABA9B-238D-3BA7-3A38-AB5E43D40247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0" name="직사각형 169">
            <a:extLst>
              <a:ext uri="{FF2B5EF4-FFF2-40B4-BE49-F238E27FC236}">
                <a16:creationId xmlns:a16="http://schemas.microsoft.com/office/drawing/2014/main" id="{4EF262F5-CD8F-8EEE-559C-D7E7DF766A63}"/>
              </a:ext>
            </a:extLst>
          </p:cNvPr>
          <p:cNvSpPr/>
          <p:nvPr/>
        </p:nvSpPr>
        <p:spPr>
          <a:xfrm>
            <a:off x="9782067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9381171A-9D59-066A-F94D-0F3F94E8CADA}"/>
              </a:ext>
            </a:extLst>
          </p:cNvPr>
          <p:cNvSpPr txBox="1"/>
          <p:nvPr/>
        </p:nvSpPr>
        <p:spPr>
          <a:xfrm>
            <a:off x="4351303" y="4407773"/>
            <a:ext cx="3310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Amplifier(s)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사각형: 둥근 모서리 171">
            <a:extLst>
              <a:ext uri="{FF2B5EF4-FFF2-40B4-BE49-F238E27FC236}">
                <a16:creationId xmlns:a16="http://schemas.microsoft.com/office/drawing/2014/main" id="{49C19029-2455-800D-6160-BCDB84A7F39B}"/>
              </a:ext>
            </a:extLst>
          </p:cNvPr>
          <p:cNvSpPr/>
          <p:nvPr/>
        </p:nvSpPr>
        <p:spPr>
          <a:xfrm>
            <a:off x="1690548" y="4449298"/>
            <a:ext cx="86318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5" name="사각형: 둥근 모서리 174">
            <a:extLst>
              <a:ext uri="{FF2B5EF4-FFF2-40B4-BE49-F238E27FC236}">
                <a16:creationId xmlns:a16="http://schemas.microsoft.com/office/drawing/2014/main" id="{8EC533B0-B1D1-1B5F-D863-5056BFC8F28A}"/>
              </a:ext>
            </a:extLst>
          </p:cNvPr>
          <p:cNvSpPr/>
          <p:nvPr/>
        </p:nvSpPr>
        <p:spPr>
          <a:xfrm>
            <a:off x="8985180" y="5571271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사각형: 둥근 모서리 175">
            <a:extLst>
              <a:ext uri="{FF2B5EF4-FFF2-40B4-BE49-F238E27FC236}">
                <a16:creationId xmlns:a16="http://schemas.microsoft.com/office/drawing/2014/main" id="{12498B53-7AEF-BA21-2502-8CEAAFF98BC6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:a16="http://schemas.microsoft.com/office/drawing/2014/main" id="{688B439F-9C9B-8639-7725-4D04BCFECA6A}"/>
              </a:ext>
            </a:extLst>
          </p:cNvPr>
          <p:cNvSpPr/>
          <p:nvPr/>
        </p:nvSpPr>
        <p:spPr>
          <a:xfrm>
            <a:off x="1690100" y="3974163"/>
            <a:ext cx="4315594" cy="28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8" name="사각형: 둥근 모서리 177">
            <a:extLst>
              <a:ext uri="{FF2B5EF4-FFF2-40B4-BE49-F238E27FC236}">
                <a16:creationId xmlns:a16="http://schemas.microsoft.com/office/drawing/2014/main" id="{64921417-2F14-78E8-328C-0E38F39094ED}"/>
              </a:ext>
            </a:extLst>
          </p:cNvPr>
          <p:cNvSpPr/>
          <p:nvPr/>
        </p:nvSpPr>
        <p:spPr>
          <a:xfrm>
            <a:off x="6005694" y="3974163"/>
            <a:ext cx="4315594" cy="288000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9" name="사각형: 둥근 모서리 178">
            <a:extLst>
              <a:ext uri="{FF2B5EF4-FFF2-40B4-BE49-F238E27FC236}">
                <a16:creationId xmlns:a16="http://schemas.microsoft.com/office/drawing/2014/main" id="{065D4CA3-1D45-A6A3-F184-0BC44EE60314}"/>
              </a:ext>
            </a:extLst>
          </p:cNvPr>
          <p:cNvSpPr/>
          <p:nvPr/>
        </p:nvSpPr>
        <p:spPr>
          <a:xfrm>
            <a:off x="1689559" y="3971056"/>
            <a:ext cx="8631889" cy="288000"/>
          </a:xfrm>
          <a:prstGeom prst="roundRect">
            <a:avLst>
              <a:gd name="adj" fmla="val 1938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FF62E28A-D8AC-4EAB-C9C4-BE34CD4665EC}"/>
              </a:ext>
            </a:extLst>
          </p:cNvPr>
          <p:cNvSpPr txBox="1"/>
          <p:nvPr/>
        </p:nvSpPr>
        <p:spPr>
          <a:xfrm>
            <a:off x="5241080" y="3902830"/>
            <a:ext cx="1285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xx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796D3475-5C59-CF66-2C89-A2A0C8AD9844}"/>
              </a:ext>
            </a:extLst>
          </p:cNvPr>
          <p:cNvSpPr txBox="1"/>
          <p:nvPr/>
        </p:nvSpPr>
        <p:spPr>
          <a:xfrm>
            <a:off x="2849941" y="3937112"/>
            <a:ext cx="1995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 (Virtual)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E0162FBC-F3E5-9E64-30BB-9158F395D66C}"/>
              </a:ext>
            </a:extLst>
          </p:cNvPr>
          <p:cNvSpPr txBox="1"/>
          <p:nvPr/>
        </p:nvSpPr>
        <p:spPr>
          <a:xfrm>
            <a:off x="7113934" y="3937112"/>
            <a:ext cx="2099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 (Virtual)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8E08964B-69D2-9418-1134-6E4C9B26D4AD}"/>
              </a:ext>
            </a:extLst>
          </p:cNvPr>
          <p:cNvGrpSpPr/>
          <p:nvPr/>
        </p:nvGrpSpPr>
        <p:grpSpPr>
          <a:xfrm>
            <a:off x="1689237" y="4858733"/>
            <a:ext cx="8631889" cy="400111"/>
            <a:chOff x="370961" y="2016120"/>
            <a:chExt cx="7057446" cy="333739"/>
          </a:xfrm>
        </p:grpSpPr>
        <p:sp>
          <p:nvSpPr>
            <p:cNvPr id="36" name="사다리꼴 35">
              <a:extLst>
                <a:ext uri="{FF2B5EF4-FFF2-40B4-BE49-F238E27FC236}">
                  <a16:creationId xmlns:a16="http://schemas.microsoft.com/office/drawing/2014/main" id="{32C80AB7-4CBA-95F3-4106-4ACD802F80AC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8E7EDD5-EC8F-5D6E-3BB9-A6CF074B4448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33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1571CB3-F8C7-9C10-954E-AA10B5D4DFDA}"/>
              </a:ext>
            </a:extLst>
          </p:cNvPr>
          <p:cNvSpPr txBox="1"/>
          <p:nvPr/>
        </p:nvSpPr>
        <p:spPr>
          <a:xfrm>
            <a:off x="1883716" y="5920630"/>
            <a:ext cx="1922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</a:p>
          <a:p>
            <a:pPr algn="ctr"/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(Physical)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7FAF02-2525-C3FD-88CF-87E295408392}"/>
              </a:ext>
            </a:extLst>
          </p:cNvPr>
          <p:cNvSpPr txBox="1"/>
          <p:nvPr/>
        </p:nvSpPr>
        <p:spPr>
          <a:xfrm>
            <a:off x="8387044" y="5920630"/>
            <a:ext cx="2059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</a:p>
          <a:p>
            <a:pPr algn="ctr"/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(Physical)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D59E94-DF3D-408C-64C3-450B2EBA88D0}"/>
              </a:ext>
            </a:extLst>
          </p:cNvPr>
          <p:cNvSpPr txBox="1"/>
          <p:nvPr/>
        </p:nvSpPr>
        <p:spPr>
          <a:xfrm>
            <a:off x="5883611" y="1477906"/>
            <a:ext cx="5963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Multi-Col. Access Time</a:t>
            </a:r>
          </a:p>
        </p:txBody>
      </p:sp>
      <p:sp>
        <p:nvSpPr>
          <p:cNvPr id="44" name="부제목 2">
            <a:extLst>
              <a:ext uri="{FF2B5EF4-FFF2-40B4-BE49-F238E27FC236}">
                <a16:creationId xmlns:a16="http://schemas.microsoft.com/office/drawing/2014/main" id="{8A5AAD8A-35FD-CD84-459A-512A822933D1}"/>
              </a:ext>
            </a:extLst>
          </p:cNvPr>
          <p:cNvSpPr txBox="1">
            <a:spLocks/>
          </p:cNvSpPr>
          <p:nvPr/>
        </p:nvSpPr>
        <p:spPr>
          <a:xfrm>
            <a:off x="528913" y="2616829"/>
            <a:ext cx="11134174" cy="61333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Adding new commands </a:t>
            </a:r>
            <a:r>
              <a:rPr lang="en-US" altLang="ko-KR" sz="32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Significant change in DDR Protocol</a:t>
            </a:r>
          </a:p>
        </p:txBody>
      </p:sp>
    </p:spTree>
    <p:extLst>
      <p:ext uri="{BB962C8B-B14F-4D97-AF65-F5344CB8AC3E}">
        <p14:creationId xmlns:p14="http://schemas.microsoft.com/office/powerpoint/2010/main" val="4214520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585F6-7D6A-C38C-FCDD-07130169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0DC4F7C-42F8-1AC2-2DFD-607573A4B1F7}"/>
              </a:ext>
            </a:extLst>
          </p:cNvPr>
          <p:cNvSpPr/>
          <p:nvPr/>
        </p:nvSpPr>
        <p:spPr>
          <a:xfrm>
            <a:off x="5883718" y="981756"/>
            <a:ext cx="5963436" cy="1712278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3" name="부제목 2">
            <a:extLst>
              <a:ext uri="{FF2B5EF4-FFF2-40B4-BE49-F238E27FC236}">
                <a16:creationId xmlns:a16="http://schemas.microsoft.com/office/drawing/2014/main" id="{85E7B567-0A18-E7CB-356F-B1B8998AD1B9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		Offset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READ/WRITE 	Data Buffer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Gather/Scatter Execute</a:t>
            </a:r>
          </a:p>
        </p:txBody>
      </p:sp>
      <p:sp>
        <p:nvSpPr>
          <p:cNvPr id="42" name="부제목 2">
            <a:extLst>
              <a:ext uri="{FF2B5EF4-FFF2-40B4-BE49-F238E27FC236}">
                <a16:creationId xmlns:a16="http://schemas.microsoft.com/office/drawing/2014/main" id="{14191CBF-52D1-BB44-1C55-A3A185A44E30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strike="sngStrik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		Offset Buffer</a:t>
            </a:r>
            <a:endParaRPr lang="en-US" altLang="ko-KR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strike="sngStrik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READ/WRITE  	Data Buffer</a:t>
            </a:r>
            <a:endParaRPr lang="en-US" altLang="ko-KR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Gather/Scatter Execute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85450E-D3EC-0D9A-628C-6F8223253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ADB07-0E62-8E3A-21BE-CDE74DB91260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Piccolo-FIM: Operation within DDR Standard</a:t>
            </a:r>
            <a:endParaRPr lang="en-KR" dirty="0"/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3FDB7EB1-C89A-F0E9-118A-AA7D114D9501}"/>
              </a:ext>
            </a:extLst>
          </p:cNvPr>
          <p:cNvSpPr txBox="1">
            <a:spLocks/>
          </p:cNvSpPr>
          <p:nvPr/>
        </p:nvSpPr>
        <p:spPr>
          <a:xfrm>
            <a:off x="6095999" y="1076247"/>
            <a:ext cx="5399315" cy="112325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86904F47-1B40-E080-99BD-873638C40388}"/>
              </a:ext>
            </a:extLst>
          </p:cNvPr>
          <p:cNvSpPr/>
          <p:nvPr/>
        </p:nvSpPr>
        <p:spPr>
          <a:xfrm>
            <a:off x="1582600" y="3186691"/>
            <a:ext cx="9351391" cy="3090542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7D75F1D-9B06-17A4-26FE-1D64D2429550}"/>
              </a:ext>
            </a:extLst>
          </p:cNvPr>
          <p:cNvSpPr/>
          <p:nvPr/>
        </p:nvSpPr>
        <p:spPr>
          <a:xfrm>
            <a:off x="1690548" y="3302644"/>
            <a:ext cx="8631889" cy="10495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7EF197-988D-887D-DE69-F61BB88A70E5}"/>
              </a:ext>
            </a:extLst>
          </p:cNvPr>
          <p:cNvSpPr txBox="1"/>
          <p:nvPr/>
        </p:nvSpPr>
        <p:spPr>
          <a:xfrm>
            <a:off x="3550646" y="3270945"/>
            <a:ext cx="4911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B35D394-B673-4883-D784-95D822A5F3F4}"/>
              </a:ext>
            </a:extLst>
          </p:cNvPr>
          <p:cNvGrpSpPr/>
          <p:nvPr/>
        </p:nvGrpSpPr>
        <p:grpSpPr>
          <a:xfrm>
            <a:off x="1970482" y="3306593"/>
            <a:ext cx="902122" cy="1788745"/>
            <a:chOff x="517205" y="1663688"/>
            <a:chExt cx="752475" cy="532367"/>
          </a:xfrm>
        </p:grpSpPr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237AB69E-AAF3-B5EE-DA2A-91E4053F4EB8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36EB0AED-7BD9-3FF2-3A15-B9EFB0AA05F7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3E42FEF2-170F-5A7E-6C51-0D8CECAB9B06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직선 연결선 14">
              <a:extLst>
                <a:ext uri="{FF2B5EF4-FFF2-40B4-BE49-F238E27FC236}">
                  <a16:creationId xmlns:a16="http://schemas.microsoft.com/office/drawing/2014/main" id="{B338CA85-0860-FB71-F2B6-76B6B58604C7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C09EBC11-CD43-C8C8-F8A2-4AA5D94BD219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E3B4B821-78DE-0925-9A78-38C9362756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77DE0E4F-317F-BA07-B722-8BB7A946527E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6E96A350-986A-A74E-DC13-11E590EBFC1D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57C7850-D2BB-4D90-425B-433134722914}"/>
              </a:ext>
            </a:extLst>
          </p:cNvPr>
          <p:cNvGrpSpPr/>
          <p:nvPr/>
        </p:nvGrpSpPr>
        <p:grpSpPr>
          <a:xfrm>
            <a:off x="9144435" y="3309277"/>
            <a:ext cx="902122" cy="1881292"/>
            <a:chOff x="6516996" y="1662253"/>
            <a:chExt cx="752475" cy="532367"/>
          </a:xfrm>
        </p:grpSpPr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63443A2B-7FF0-682E-08BC-63FB614688D4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E56FC359-A11B-F4FA-6DE3-9B065F05759A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1D5445ED-7DAA-EA7E-D705-D42C3724E075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AACA4DD6-4D61-16B9-5DAF-2B52CD4CBF74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E7FBF27C-A736-3611-937D-54A3AF48D63C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10C1F28F-39E0-5263-EBFE-E3F2B9993E74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FEE991A0-D73D-1806-B3E5-74692E876765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0995A53B-6DEA-FC5E-BC84-2ED01CDB651F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757C3A42-2DEC-A9DF-2989-AB05E6657B86}"/>
              </a:ext>
            </a:extLst>
          </p:cNvPr>
          <p:cNvCxnSpPr>
            <a:cxnSpLocks/>
          </p:cNvCxnSpPr>
          <p:nvPr/>
        </p:nvCxnSpPr>
        <p:spPr>
          <a:xfrm>
            <a:off x="8632513" y="5442176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A081BD74-7149-6667-254C-BDEAD434BC5D}"/>
              </a:ext>
            </a:extLst>
          </p:cNvPr>
          <p:cNvCxnSpPr>
            <a:cxnSpLocks/>
          </p:cNvCxnSpPr>
          <p:nvPr/>
        </p:nvCxnSpPr>
        <p:spPr>
          <a:xfrm>
            <a:off x="9778259" y="5774052"/>
            <a:ext cx="5403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2CEB16FF-12CF-7E0D-F0AE-3A279847A0D7}"/>
              </a:ext>
            </a:extLst>
          </p:cNvPr>
          <p:cNvCxnSpPr>
            <a:cxnSpLocks/>
          </p:cNvCxnSpPr>
          <p:nvPr/>
        </p:nvCxnSpPr>
        <p:spPr>
          <a:xfrm>
            <a:off x="10525018" y="5065948"/>
            <a:ext cx="0" cy="2595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7852F985-8416-3123-27A1-C7A30097A759}"/>
              </a:ext>
            </a:extLst>
          </p:cNvPr>
          <p:cNvCxnSpPr>
            <a:cxnSpLocks/>
          </p:cNvCxnSpPr>
          <p:nvPr/>
        </p:nvCxnSpPr>
        <p:spPr>
          <a:xfrm>
            <a:off x="10313624" y="5521760"/>
            <a:ext cx="0" cy="2595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A3538985-4727-7EF6-0FC9-A988D4414D26}"/>
              </a:ext>
            </a:extLst>
          </p:cNvPr>
          <p:cNvCxnSpPr>
            <a:cxnSpLocks/>
          </p:cNvCxnSpPr>
          <p:nvPr/>
        </p:nvCxnSpPr>
        <p:spPr>
          <a:xfrm>
            <a:off x="10717574" y="5521758"/>
            <a:ext cx="0" cy="7497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사다리꼴 33">
            <a:extLst>
              <a:ext uri="{FF2B5EF4-FFF2-40B4-BE49-F238E27FC236}">
                <a16:creationId xmlns:a16="http://schemas.microsoft.com/office/drawing/2014/main" id="{02FCE8C8-0692-4452-5B17-8B9886943AAA}"/>
              </a:ext>
            </a:extLst>
          </p:cNvPr>
          <p:cNvSpPr/>
          <p:nvPr/>
        </p:nvSpPr>
        <p:spPr>
          <a:xfrm>
            <a:off x="10162274" y="5325488"/>
            <a:ext cx="725490" cy="287985"/>
          </a:xfrm>
          <a:prstGeom prst="trapezoid">
            <a:avLst>
              <a:gd name="adj" fmla="val 424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8EDD6427-13A5-7D75-F4B5-DA1CD73F18D0}"/>
              </a:ext>
            </a:extLst>
          </p:cNvPr>
          <p:cNvCxnSpPr>
            <a:cxnSpLocks/>
          </p:cNvCxnSpPr>
          <p:nvPr/>
        </p:nvCxnSpPr>
        <p:spPr>
          <a:xfrm>
            <a:off x="3242705" y="5744787"/>
            <a:ext cx="165812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2356D242-B13E-28D7-689F-19508BBC46B2}"/>
              </a:ext>
            </a:extLst>
          </p:cNvPr>
          <p:cNvCxnSpPr>
            <a:cxnSpLocks/>
            <a:stCxn id="135" idx="3"/>
            <a:endCxn id="175" idx="1"/>
          </p:cNvCxnSpPr>
          <p:nvPr/>
        </p:nvCxnSpPr>
        <p:spPr>
          <a:xfrm>
            <a:off x="6930501" y="5765488"/>
            <a:ext cx="20546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4E1021F8-E318-7506-0AD9-B49249802320}"/>
              </a:ext>
            </a:extLst>
          </p:cNvPr>
          <p:cNvSpPr/>
          <p:nvPr/>
        </p:nvSpPr>
        <p:spPr>
          <a:xfrm>
            <a:off x="7123815" y="5332445"/>
            <a:ext cx="1562407" cy="496693"/>
          </a:xfrm>
          <a:prstGeom prst="roundRect">
            <a:avLst>
              <a:gd name="adj" fmla="val 19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Ctrl.</a:t>
            </a:r>
            <a:endParaRPr lang="ko-KR" altLang="en-US" sz="1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00774616-8C0E-2B9D-610A-C114C6C84F11}"/>
              </a:ext>
            </a:extLst>
          </p:cNvPr>
          <p:cNvGrpSpPr/>
          <p:nvPr/>
        </p:nvGrpSpPr>
        <p:grpSpPr>
          <a:xfrm>
            <a:off x="3966285" y="5138548"/>
            <a:ext cx="4035856" cy="1342591"/>
            <a:chOff x="3966285" y="4639196"/>
            <a:chExt cx="4035856" cy="1342591"/>
          </a:xfrm>
        </p:grpSpPr>
        <p:cxnSp>
          <p:nvCxnSpPr>
            <p:cNvPr id="127" name="직선 연결선 126">
              <a:extLst>
                <a:ext uri="{FF2B5EF4-FFF2-40B4-BE49-F238E27FC236}">
                  <a16:creationId xmlns:a16="http://schemas.microsoft.com/office/drawing/2014/main" id="{61125836-2501-5AD0-55B0-2255021A9D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5032" y="4639196"/>
              <a:ext cx="0" cy="2172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직선 연결선 127">
              <a:extLst>
                <a:ext uri="{FF2B5EF4-FFF2-40B4-BE49-F238E27FC236}">
                  <a16:creationId xmlns:a16="http://schemas.microsoft.com/office/drawing/2014/main" id="{845FE7D6-7F68-D3E0-E8BD-71D058FF01B1}"/>
                </a:ext>
              </a:extLst>
            </p:cNvPr>
            <p:cNvCxnSpPr>
              <a:cxnSpLocks/>
            </p:cNvCxnSpPr>
            <p:nvPr/>
          </p:nvCxnSpPr>
          <p:spPr>
            <a:xfrm>
              <a:off x="5339285" y="4856480"/>
              <a:ext cx="115149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직선 연결선 128">
              <a:extLst>
                <a:ext uri="{FF2B5EF4-FFF2-40B4-BE49-F238E27FC236}">
                  <a16:creationId xmlns:a16="http://schemas.microsoft.com/office/drawing/2014/main" id="{50B5F399-26DF-0D3A-A041-C16449B0FC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974" y="5562444"/>
              <a:ext cx="0" cy="419343"/>
            </a:xfrm>
            <a:prstGeom prst="line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직선 연결선 129">
              <a:extLst>
                <a:ext uri="{FF2B5EF4-FFF2-40B4-BE49-F238E27FC236}">
                  <a16:creationId xmlns:a16="http://schemas.microsoft.com/office/drawing/2014/main" id="{AC8EADCF-ADB3-156E-D955-388589D3D9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6808" y="5562054"/>
              <a:ext cx="115149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직선 연결선 130">
              <a:extLst>
                <a:ext uri="{FF2B5EF4-FFF2-40B4-BE49-F238E27FC236}">
                  <a16:creationId xmlns:a16="http://schemas.microsoft.com/office/drawing/2014/main" id="{DADD78A2-EAB6-6E9D-548D-F5048EEB1816}"/>
                </a:ext>
              </a:extLst>
            </p:cNvPr>
            <p:cNvCxnSpPr>
              <a:cxnSpLocks/>
            </p:cNvCxnSpPr>
            <p:nvPr/>
          </p:nvCxnSpPr>
          <p:spPr>
            <a:xfrm>
              <a:off x="5341188" y="4834182"/>
              <a:ext cx="0" cy="217284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직선 연결선 131">
              <a:extLst>
                <a:ext uri="{FF2B5EF4-FFF2-40B4-BE49-F238E27FC236}">
                  <a16:creationId xmlns:a16="http://schemas.microsoft.com/office/drawing/2014/main" id="{563753AE-1402-5785-27A3-AF7D6C43A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0780" y="4832278"/>
              <a:ext cx="0" cy="231333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3" name="그룹 132">
              <a:extLst>
                <a:ext uri="{FF2B5EF4-FFF2-40B4-BE49-F238E27FC236}">
                  <a16:creationId xmlns:a16="http://schemas.microsoft.com/office/drawing/2014/main" id="{5550DD0E-4EF9-740E-FC55-7B67C91A3E64}"/>
                </a:ext>
              </a:extLst>
            </p:cNvPr>
            <p:cNvGrpSpPr/>
            <p:nvPr/>
          </p:nvGrpSpPr>
          <p:grpSpPr>
            <a:xfrm>
              <a:off x="5339285" y="5265233"/>
              <a:ext cx="1157223" cy="304154"/>
              <a:chOff x="3385686" y="2885506"/>
              <a:chExt cx="965259" cy="327933"/>
            </a:xfrm>
          </p:grpSpPr>
          <p:cxnSp>
            <p:nvCxnSpPr>
              <p:cNvPr id="139" name="직선 연결선 138">
                <a:extLst>
                  <a:ext uri="{FF2B5EF4-FFF2-40B4-BE49-F238E27FC236}">
                    <a16:creationId xmlns:a16="http://schemas.microsoft.com/office/drawing/2014/main" id="{B0BBBA95-DF27-C2D3-A51A-729A9DD391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85686" y="2898804"/>
                <a:ext cx="378" cy="31463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직선 연결선 139">
                <a:extLst>
                  <a:ext uri="{FF2B5EF4-FFF2-40B4-BE49-F238E27FC236}">
                    <a16:creationId xmlns:a16="http://schemas.microsoft.com/office/drawing/2014/main" id="{A64C3FCA-1675-D3D1-A562-8388DABFEF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0945" y="2885506"/>
                <a:ext cx="0" cy="3279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34" name="사각형: 둥근 모서리 133">
              <a:extLst>
                <a:ext uri="{FF2B5EF4-FFF2-40B4-BE49-F238E27FC236}">
                  <a16:creationId xmlns:a16="http://schemas.microsoft.com/office/drawing/2014/main" id="{B685CB28-C9CA-307E-F3A2-4B37864A1FAD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5" name="사각형: 둥근 모서리 134">
              <a:extLst>
                <a:ext uri="{FF2B5EF4-FFF2-40B4-BE49-F238E27FC236}">
                  <a16:creationId xmlns:a16="http://schemas.microsoft.com/office/drawing/2014/main" id="{2C9CF618-0EF4-3D2A-0712-AA85107C5666}"/>
                </a:ext>
              </a:extLst>
            </p:cNvPr>
            <p:cNvSpPr/>
            <p:nvPr/>
          </p:nvSpPr>
          <p:spPr>
            <a:xfrm>
              <a:off x="6067313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63F3753-1630-7543-D354-C9920D0FC8E1}"/>
                </a:ext>
              </a:extLst>
            </p:cNvPr>
            <p:cNvSpPr txBox="1"/>
            <p:nvPr/>
          </p:nvSpPr>
          <p:spPr>
            <a:xfrm>
              <a:off x="3966285" y="5376828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DF7351C-683A-5366-3633-DFBDC91FDD8A}"/>
                </a:ext>
              </a:extLst>
            </p:cNvPr>
            <p:cNvSpPr txBox="1"/>
            <p:nvPr/>
          </p:nvSpPr>
          <p:spPr>
            <a:xfrm>
              <a:off x="6244787" y="5376586"/>
              <a:ext cx="17573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Buff.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사각형: 둥근 모서리 137">
              <a:extLst>
                <a:ext uri="{FF2B5EF4-FFF2-40B4-BE49-F238E27FC236}">
                  <a16:creationId xmlns:a16="http://schemas.microsoft.com/office/drawing/2014/main" id="{C7DA6F62-44B5-D0ED-4C5F-ED6472347925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1" name="사각형: 둥근 모서리 140">
            <a:extLst>
              <a:ext uri="{FF2B5EF4-FFF2-40B4-BE49-F238E27FC236}">
                <a16:creationId xmlns:a16="http://schemas.microsoft.com/office/drawing/2014/main" id="{5855EE5F-4E24-8C29-8C1C-ECCCED0061B6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1B3BEC8A-21BA-B7E5-C6DC-6ECFE28650A9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2E55DE2B-77E9-D3EA-4563-13D682AD1C7C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101ECB8D-0601-984E-CD4D-6B82670B264F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2F62CF6A-1EA1-13AA-1146-A8CD3AAB5875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2D01E303-4B2B-FEE8-94D0-BA86235935C9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BC4DDB96-47EC-164C-AF7D-6657040ED3EF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8" name="직사각형 147">
            <a:extLst>
              <a:ext uri="{FF2B5EF4-FFF2-40B4-BE49-F238E27FC236}">
                <a16:creationId xmlns:a16="http://schemas.microsoft.com/office/drawing/2014/main" id="{79690CC3-5146-CDC8-797B-315169D5D5AB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AEE3199C-2F2D-8B08-EDF8-FD8BFD9BE877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88303C22-1D9E-8F70-14F0-E04852163B17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A2495585-EC04-DC0B-5DFF-2E5E953E1000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89BBCDCF-DFC1-12D4-F354-4F9AA9BF83C5}"/>
              </a:ext>
            </a:extLst>
          </p:cNvPr>
          <p:cNvSpPr/>
          <p:nvPr/>
        </p:nvSpPr>
        <p:spPr>
          <a:xfrm>
            <a:off x="514721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3" name="직사각형 152">
            <a:extLst>
              <a:ext uri="{FF2B5EF4-FFF2-40B4-BE49-F238E27FC236}">
                <a16:creationId xmlns:a16="http://schemas.microsoft.com/office/drawing/2014/main" id="{412210F3-38FE-D6FE-A137-C4C090AAA538}"/>
              </a:ext>
            </a:extLst>
          </p:cNvPr>
          <p:cNvSpPr/>
          <p:nvPr/>
        </p:nvSpPr>
        <p:spPr>
          <a:xfrm>
            <a:off x="601597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154" name="직선 연결선 153">
            <a:extLst>
              <a:ext uri="{FF2B5EF4-FFF2-40B4-BE49-F238E27FC236}">
                <a16:creationId xmlns:a16="http://schemas.microsoft.com/office/drawing/2014/main" id="{112F7AC9-8DA6-5AE5-D768-E08E2B426B88}"/>
              </a:ext>
            </a:extLst>
          </p:cNvPr>
          <p:cNvCxnSpPr>
            <a:cxnSpLocks/>
          </p:cNvCxnSpPr>
          <p:nvPr/>
        </p:nvCxnSpPr>
        <p:spPr>
          <a:xfrm>
            <a:off x="10091103" y="5082160"/>
            <a:ext cx="4450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28C71A3D-A79A-7473-29E3-92DEC5E79E67}"/>
              </a:ext>
            </a:extLst>
          </p:cNvPr>
          <p:cNvSpPr/>
          <p:nvPr/>
        </p:nvSpPr>
        <p:spPr>
          <a:xfrm>
            <a:off x="1694810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6FA3A26D-4C20-2672-8A8F-6197EB051527}"/>
              </a:ext>
            </a:extLst>
          </p:cNvPr>
          <p:cNvSpPr/>
          <p:nvPr/>
        </p:nvSpPr>
        <p:spPr>
          <a:xfrm>
            <a:off x="1845734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7" name="직사각형 156">
            <a:extLst>
              <a:ext uri="{FF2B5EF4-FFF2-40B4-BE49-F238E27FC236}">
                <a16:creationId xmlns:a16="http://schemas.microsoft.com/office/drawing/2014/main" id="{8A53CE20-4B17-991B-F20B-AFC739CCAE7D}"/>
              </a:ext>
            </a:extLst>
          </p:cNvPr>
          <p:cNvSpPr/>
          <p:nvPr/>
        </p:nvSpPr>
        <p:spPr>
          <a:xfrm>
            <a:off x="2557206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23537B3E-1210-B982-EBB1-73054E58125C}"/>
              </a:ext>
            </a:extLst>
          </p:cNvPr>
          <p:cNvSpPr/>
          <p:nvPr/>
        </p:nvSpPr>
        <p:spPr>
          <a:xfrm>
            <a:off x="279979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EE67452A-2708-9789-68DB-CB6BA6E07B35}"/>
              </a:ext>
            </a:extLst>
          </p:cNvPr>
          <p:cNvSpPr/>
          <p:nvPr/>
        </p:nvSpPr>
        <p:spPr>
          <a:xfrm>
            <a:off x="342596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0" name="직사각형 159">
            <a:extLst>
              <a:ext uri="{FF2B5EF4-FFF2-40B4-BE49-F238E27FC236}">
                <a16:creationId xmlns:a16="http://schemas.microsoft.com/office/drawing/2014/main" id="{29C88E37-4A6C-4BDD-F155-64D3C3224DFD}"/>
              </a:ext>
            </a:extLst>
          </p:cNvPr>
          <p:cNvSpPr/>
          <p:nvPr/>
        </p:nvSpPr>
        <p:spPr>
          <a:xfrm>
            <a:off x="388623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1" name="직사각형 160">
            <a:extLst>
              <a:ext uri="{FF2B5EF4-FFF2-40B4-BE49-F238E27FC236}">
                <a16:creationId xmlns:a16="http://schemas.microsoft.com/office/drawing/2014/main" id="{53E5C89D-3C83-1DF0-9F3B-5CF28168525F}"/>
              </a:ext>
            </a:extLst>
          </p:cNvPr>
          <p:cNvSpPr/>
          <p:nvPr/>
        </p:nvSpPr>
        <p:spPr>
          <a:xfrm>
            <a:off x="428481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2" name="직사각형 161">
            <a:extLst>
              <a:ext uri="{FF2B5EF4-FFF2-40B4-BE49-F238E27FC236}">
                <a16:creationId xmlns:a16="http://schemas.microsoft.com/office/drawing/2014/main" id="{FC346E88-B958-5284-0D9C-311BDC78CCB6}"/>
              </a:ext>
            </a:extLst>
          </p:cNvPr>
          <p:cNvSpPr/>
          <p:nvPr/>
        </p:nvSpPr>
        <p:spPr>
          <a:xfrm>
            <a:off x="4707272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3" name="직사각형 162">
            <a:extLst>
              <a:ext uri="{FF2B5EF4-FFF2-40B4-BE49-F238E27FC236}">
                <a16:creationId xmlns:a16="http://schemas.microsoft.com/office/drawing/2014/main" id="{760E5A0F-62E9-22E2-04B0-00052074465D}"/>
              </a:ext>
            </a:extLst>
          </p:cNvPr>
          <p:cNvSpPr/>
          <p:nvPr/>
        </p:nvSpPr>
        <p:spPr>
          <a:xfrm>
            <a:off x="6876099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5D807EF9-3C0E-CC64-F970-477ABA591CE8}"/>
              </a:ext>
            </a:extLst>
          </p:cNvPr>
          <p:cNvSpPr/>
          <p:nvPr/>
        </p:nvSpPr>
        <p:spPr>
          <a:xfrm>
            <a:off x="706487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2AFCD5B8-E22A-DC88-E9EF-3E9FEB6C7CDF}"/>
              </a:ext>
            </a:extLst>
          </p:cNvPr>
          <p:cNvSpPr/>
          <p:nvPr/>
        </p:nvSpPr>
        <p:spPr>
          <a:xfrm>
            <a:off x="7738495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6" name="직사각형 165">
            <a:extLst>
              <a:ext uri="{FF2B5EF4-FFF2-40B4-BE49-F238E27FC236}">
                <a16:creationId xmlns:a16="http://schemas.microsoft.com/office/drawing/2014/main" id="{66F41D12-70FB-D770-3F24-F8A4E383B9FA}"/>
              </a:ext>
            </a:extLst>
          </p:cNvPr>
          <p:cNvSpPr/>
          <p:nvPr/>
        </p:nvSpPr>
        <p:spPr>
          <a:xfrm>
            <a:off x="8179671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7" name="직사각형 166">
            <a:extLst>
              <a:ext uri="{FF2B5EF4-FFF2-40B4-BE49-F238E27FC236}">
                <a16:creationId xmlns:a16="http://schemas.microsoft.com/office/drawing/2014/main" id="{790DB914-AEFD-F3AE-C705-2A673D44AB94}"/>
              </a:ext>
            </a:extLst>
          </p:cNvPr>
          <p:cNvSpPr/>
          <p:nvPr/>
        </p:nvSpPr>
        <p:spPr>
          <a:xfrm>
            <a:off x="8607254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8" name="직사각형 167">
            <a:extLst>
              <a:ext uri="{FF2B5EF4-FFF2-40B4-BE49-F238E27FC236}">
                <a16:creationId xmlns:a16="http://schemas.microsoft.com/office/drawing/2014/main" id="{75766D29-9EDE-D1C2-8C58-B52686D5E8E7}"/>
              </a:ext>
            </a:extLst>
          </p:cNvPr>
          <p:cNvSpPr/>
          <p:nvPr/>
        </p:nvSpPr>
        <p:spPr>
          <a:xfrm>
            <a:off x="9034818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69" name="직사각형 168">
            <a:extLst>
              <a:ext uri="{FF2B5EF4-FFF2-40B4-BE49-F238E27FC236}">
                <a16:creationId xmlns:a16="http://schemas.microsoft.com/office/drawing/2014/main" id="{15EEC016-3C97-1695-EA77-FE70A383214B}"/>
              </a:ext>
            </a:extLst>
          </p:cNvPr>
          <p:cNvSpPr/>
          <p:nvPr/>
        </p:nvSpPr>
        <p:spPr>
          <a:xfrm>
            <a:off x="9468221" y="4445280"/>
            <a:ext cx="858479" cy="389771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0" name="직사각형 169">
            <a:extLst>
              <a:ext uri="{FF2B5EF4-FFF2-40B4-BE49-F238E27FC236}">
                <a16:creationId xmlns:a16="http://schemas.microsoft.com/office/drawing/2014/main" id="{AFA34896-36EE-40EE-6DDD-BFDC2B6E1148}"/>
              </a:ext>
            </a:extLst>
          </p:cNvPr>
          <p:cNvSpPr/>
          <p:nvPr/>
        </p:nvSpPr>
        <p:spPr>
          <a:xfrm>
            <a:off x="9782067" y="4439478"/>
            <a:ext cx="107899" cy="389771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5D9F263-D834-FF2F-0B91-A739215ECA70}"/>
              </a:ext>
            </a:extLst>
          </p:cNvPr>
          <p:cNvSpPr txBox="1"/>
          <p:nvPr/>
        </p:nvSpPr>
        <p:spPr>
          <a:xfrm>
            <a:off x="4351303" y="4407773"/>
            <a:ext cx="3310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Amplifier(s)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사각형: 둥근 모서리 171">
            <a:extLst>
              <a:ext uri="{FF2B5EF4-FFF2-40B4-BE49-F238E27FC236}">
                <a16:creationId xmlns:a16="http://schemas.microsoft.com/office/drawing/2014/main" id="{9EC82C91-7777-AC0C-3CB2-DC3C9F1326FC}"/>
              </a:ext>
            </a:extLst>
          </p:cNvPr>
          <p:cNvSpPr/>
          <p:nvPr/>
        </p:nvSpPr>
        <p:spPr>
          <a:xfrm>
            <a:off x="1690548" y="4449298"/>
            <a:ext cx="8631889" cy="388435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5D847BBB-D713-402B-61DB-26DEECEBB1FD}"/>
              </a:ext>
            </a:extLst>
          </p:cNvPr>
          <p:cNvGrpSpPr/>
          <p:nvPr/>
        </p:nvGrpSpPr>
        <p:grpSpPr>
          <a:xfrm>
            <a:off x="1689237" y="4858733"/>
            <a:ext cx="8631889" cy="400111"/>
            <a:chOff x="370961" y="2016120"/>
            <a:chExt cx="7057446" cy="333739"/>
          </a:xfrm>
        </p:grpSpPr>
        <p:sp>
          <p:nvSpPr>
            <p:cNvPr id="36" name="사다리꼴 35">
              <a:extLst>
                <a:ext uri="{FF2B5EF4-FFF2-40B4-BE49-F238E27FC236}">
                  <a16:creationId xmlns:a16="http://schemas.microsoft.com/office/drawing/2014/main" id="{81AE5275-ED8E-4B1E-8E34-5A303FDC5D38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3BEED9-623B-6FA5-F633-75A31C276065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33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B7ECC50-6DE3-E72A-5599-0C14989B8C19}"/>
              </a:ext>
            </a:extLst>
          </p:cNvPr>
          <p:cNvSpPr txBox="1"/>
          <p:nvPr/>
        </p:nvSpPr>
        <p:spPr>
          <a:xfrm>
            <a:off x="5883611" y="1063682"/>
            <a:ext cx="59634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Multi-Col. Access Time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0AAFB1B-3B77-4363-6042-0370C818C595}"/>
              </a:ext>
            </a:extLst>
          </p:cNvPr>
          <p:cNvSpPr txBox="1"/>
          <p:nvPr/>
        </p:nvSpPr>
        <p:spPr>
          <a:xfrm>
            <a:off x="6363612" y="1599188"/>
            <a:ext cx="50155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ko-KR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Two Virtual DRAM Row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ko-KR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Use Activation Latency</a:t>
            </a: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890BC1EC-83DB-8351-1065-572143A3F982}"/>
              </a:ext>
            </a:extLst>
          </p:cNvPr>
          <p:cNvSpPr/>
          <p:nvPr/>
        </p:nvSpPr>
        <p:spPr>
          <a:xfrm>
            <a:off x="1036726" y="3104338"/>
            <a:ext cx="10443137" cy="35506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5" name="사각형: 둥근 모서리 174">
            <a:extLst>
              <a:ext uri="{FF2B5EF4-FFF2-40B4-BE49-F238E27FC236}">
                <a16:creationId xmlns:a16="http://schemas.microsoft.com/office/drawing/2014/main" id="{88268201-5EC1-0142-FD4F-7A9B7119BB1C}"/>
              </a:ext>
            </a:extLst>
          </p:cNvPr>
          <p:cNvSpPr/>
          <p:nvPr/>
        </p:nvSpPr>
        <p:spPr>
          <a:xfrm>
            <a:off x="8985180" y="5571271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사각형: 둥근 모서리 175">
            <a:extLst>
              <a:ext uri="{FF2B5EF4-FFF2-40B4-BE49-F238E27FC236}">
                <a16:creationId xmlns:a16="http://schemas.microsoft.com/office/drawing/2014/main" id="{4B704862-117C-0BE1-A73D-4B74C0A9EB2A}"/>
              </a:ext>
            </a:extLst>
          </p:cNvPr>
          <p:cNvSpPr/>
          <p:nvPr/>
        </p:nvSpPr>
        <p:spPr>
          <a:xfrm>
            <a:off x="2413127" y="5569935"/>
            <a:ext cx="863189" cy="388435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사각형: 둥근 모서리 176">
            <a:extLst>
              <a:ext uri="{FF2B5EF4-FFF2-40B4-BE49-F238E27FC236}">
                <a16:creationId xmlns:a16="http://schemas.microsoft.com/office/drawing/2014/main" id="{02275F2B-C0B9-C624-CFB2-82CEF7EF528F}"/>
              </a:ext>
            </a:extLst>
          </p:cNvPr>
          <p:cNvSpPr/>
          <p:nvPr/>
        </p:nvSpPr>
        <p:spPr>
          <a:xfrm>
            <a:off x="1690100" y="3974163"/>
            <a:ext cx="4315594" cy="28800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8" name="사각형: 둥근 모서리 177">
            <a:extLst>
              <a:ext uri="{FF2B5EF4-FFF2-40B4-BE49-F238E27FC236}">
                <a16:creationId xmlns:a16="http://schemas.microsoft.com/office/drawing/2014/main" id="{0072868E-CEBA-4404-8F7F-CF79718C2EA1}"/>
              </a:ext>
            </a:extLst>
          </p:cNvPr>
          <p:cNvSpPr/>
          <p:nvPr/>
        </p:nvSpPr>
        <p:spPr>
          <a:xfrm>
            <a:off x="6005694" y="3974163"/>
            <a:ext cx="4315594" cy="288000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9" name="사각형: 둥근 모서리 178">
            <a:extLst>
              <a:ext uri="{FF2B5EF4-FFF2-40B4-BE49-F238E27FC236}">
                <a16:creationId xmlns:a16="http://schemas.microsoft.com/office/drawing/2014/main" id="{9CA33AC3-F2DF-E7C5-DD12-C24B02FECE7C}"/>
              </a:ext>
            </a:extLst>
          </p:cNvPr>
          <p:cNvSpPr/>
          <p:nvPr/>
        </p:nvSpPr>
        <p:spPr>
          <a:xfrm>
            <a:off x="1689559" y="3687267"/>
            <a:ext cx="8631889" cy="571789"/>
          </a:xfrm>
          <a:prstGeom prst="roundRect">
            <a:avLst>
              <a:gd name="adj" fmla="val 1938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F0478AD-6137-D01D-8446-AAD9A85CFDC1}"/>
              </a:ext>
            </a:extLst>
          </p:cNvPr>
          <p:cNvSpPr txBox="1"/>
          <p:nvPr/>
        </p:nvSpPr>
        <p:spPr>
          <a:xfrm>
            <a:off x="5241080" y="3902830"/>
            <a:ext cx="1285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xx</a:t>
            </a:r>
            <a:endParaRPr lang="ko-KR" altLang="en-US" sz="20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159DDD98-3C34-4DDD-FCBD-B2E0B1F37334}"/>
              </a:ext>
            </a:extLst>
          </p:cNvPr>
          <p:cNvSpPr txBox="1"/>
          <p:nvPr/>
        </p:nvSpPr>
        <p:spPr>
          <a:xfrm>
            <a:off x="2849941" y="3937112"/>
            <a:ext cx="1995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 (Virtual)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0DB2AFFF-42E3-A761-FBEF-495A638BC0A7}"/>
              </a:ext>
            </a:extLst>
          </p:cNvPr>
          <p:cNvSpPr txBox="1"/>
          <p:nvPr/>
        </p:nvSpPr>
        <p:spPr>
          <a:xfrm>
            <a:off x="7113934" y="3937112"/>
            <a:ext cx="2099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 (Virtual)</a:t>
            </a:r>
            <a:endParaRPr lang="ko-KR" altLang="en-US" sz="16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6C02D18-4489-E8B3-2E9C-366A0CFAD8F3}"/>
              </a:ext>
            </a:extLst>
          </p:cNvPr>
          <p:cNvSpPr txBox="1"/>
          <p:nvPr/>
        </p:nvSpPr>
        <p:spPr>
          <a:xfrm>
            <a:off x="1883716" y="5920630"/>
            <a:ext cx="1922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</a:p>
          <a:p>
            <a:pPr algn="ctr"/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(Physical)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B128F63-4F0F-1986-5EE1-5783D96F8453}"/>
              </a:ext>
            </a:extLst>
          </p:cNvPr>
          <p:cNvSpPr txBox="1"/>
          <p:nvPr/>
        </p:nvSpPr>
        <p:spPr>
          <a:xfrm>
            <a:off x="8387044" y="5920630"/>
            <a:ext cx="2059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</a:p>
          <a:p>
            <a:pPr algn="ctr"/>
            <a:r>
              <a:rPr lang="en-US" altLang="ko-K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(Physical)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A13EB152-CD6C-0AD0-6D99-A89D30CF71D4}"/>
              </a:ext>
            </a:extLst>
          </p:cNvPr>
          <p:cNvGrpSpPr/>
          <p:nvPr/>
        </p:nvGrpSpPr>
        <p:grpSpPr>
          <a:xfrm>
            <a:off x="1689399" y="3600960"/>
            <a:ext cx="8631889" cy="400110"/>
            <a:chOff x="1841959" y="4055230"/>
            <a:chExt cx="8631889" cy="400110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4E333225-82B9-AE3A-4B62-2DCE6CC63C1E}"/>
                </a:ext>
              </a:extLst>
            </p:cNvPr>
            <p:cNvSpPr/>
            <p:nvPr/>
          </p:nvSpPr>
          <p:spPr>
            <a:xfrm>
              <a:off x="1842500" y="4126563"/>
              <a:ext cx="4315594" cy="28800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8BE143FC-8C3F-7F65-FEE9-37C4C4DD87A6}"/>
                </a:ext>
              </a:extLst>
            </p:cNvPr>
            <p:cNvSpPr/>
            <p:nvPr/>
          </p:nvSpPr>
          <p:spPr>
            <a:xfrm>
              <a:off x="6158094" y="4126563"/>
              <a:ext cx="4315594" cy="288000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사각형: 둥근 모서리 54">
              <a:extLst>
                <a:ext uri="{FF2B5EF4-FFF2-40B4-BE49-F238E27FC236}">
                  <a16:creationId xmlns:a16="http://schemas.microsoft.com/office/drawing/2014/main" id="{34A455BE-77A1-8FA1-AF41-6DA50EA9682C}"/>
                </a:ext>
              </a:extLst>
            </p:cNvPr>
            <p:cNvSpPr/>
            <p:nvPr/>
          </p:nvSpPr>
          <p:spPr>
            <a:xfrm>
              <a:off x="1841959" y="4123456"/>
              <a:ext cx="8631889" cy="288000"/>
            </a:xfrm>
            <a:prstGeom prst="roundRect">
              <a:avLst>
                <a:gd name="adj" fmla="val 1938"/>
              </a:avLst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081A83D-5FEC-0983-0AA9-1993EB4A8EE1}"/>
                </a:ext>
              </a:extLst>
            </p:cNvPr>
            <p:cNvSpPr txBox="1"/>
            <p:nvPr/>
          </p:nvSpPr>
          <p:spPr>
            <a:xfrm>
              <a:off x="5393480" y="4055230"/>
              <a:ext cx="12852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</a:t>
              </a:r>
              <a:r>
                <a:rPr lang="en-US" altLang="ko-KR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yy</a:t>
              </a:r>
              <a:endParaRPr lang="ko-KR" altLang="en-US" sz="2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418DCE1-0B96-792F-BF6E-C314ABE5D948}"/>
                </a:ext>
              </a:extLst>
            </p:cNvPr>
            <p:cNvSpPr txBox="1"/>
            <p:nvPr/>
          </p:nvSpPr>
          <p:spPr>
            <a:xfrm>
              <a:off x="3002341" y="4089512"/>
              <a:ext cx="199591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Buffer (Virtual)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71A5FB1-23C3-2FAE-8243-5AB690F001C5}"/>
                </a:ext>
              </a:extLst>
            </p:cNvPr>
            <p:cNvSpPr txBox="1"/>
            <p:nvPr/>
          </p:nvSpPr>
          <p:spPr>
            <a:xfrm>
              <a:off x="7266334" y="4089512"/>
              <a:ext cx="20991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Offset Buffer (Virtual)</a:t>
              </a:r>
              <a:endParaRPr lang="ko-KR" altLang="en-US" sz="16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E1BE5CC3-BE97-B507-B5FD-D18D6C007046}"/>
              </a:ext>
            </a:extLst>
          </p:cNvPr>
          <p:cNvGrpSpPr/>
          <p:nvPr/>
        </p:nvGrpSpPr>
        <p:grpSpPr>
          <a:xfrm>
            <a:off x="3348785" y="4328064"/>
            <a:ext cx="1446199" cy="2288862"/>
            <a:chOff x="3303268" y="4296107"/>
            <a:chExt cx="1446199" cy="2288862"/>
          </a:xfrm>
        </p:grpSpPr>
        <p:sp>
          <p:nvSpPr>
            <p:cNvPr id="44" name="화살표: 위쪽 43">
              <a:extLst>
                <a:ext uri="{FF2B5EF4-FFF2-40B4-BE49-F238E27FC236}">
                  <a16:creationId xmlns:a16="http://schemas.microsoft.com/office/drawing/2014/main" id="{73F8A600-F8AC-C0A4-FC36-4A1C1D3C7C50}"/>
                </a:ext>
              </a:extLst>
            </p:cNvPr>
            <p:cNvSpPr/>
            <p:nvPr/>
          </p:nvSpPr>
          <p:spPr>
            <a:xfrm>
              <a:off x="4256156" y="4296107"/>
              <a:ext cx="493311" cy="2288862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rgbClr val="1B0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" name="화살표: 굽음 44">
              <a:extLst>
                <a:ext uri="{FF2B5EF4-FFF2-40B4-BE49-F238E27FC236}">
                  <a16:creationId xmlns:a16="http://schemas.microsoft.com/office/drawing/2014/main" id="{6FD176DF-A623-9820-429F-9915EC670F93}"/>
                </a:ext>
              </a:extLst>
            </p:cNvPr>
            <p:cNvSpPr/>
            <p:nvPr/>
          </p:nvSpPr>
          <p:spPr>
            <a:xfrm flipH="1">
              <a:off x="3303268" y="5442176"/>
              <a:ext cx="1323365" cy="1142793"/>
            </a:xfrm>
            <a:prstGeom prst="bentArrow">
              <a:avLst>
                <a:gd name="adj1" fmla="val 21701"/>
                <a:gd name="adj2" fmla="val 24745"/>
                <a:gd name="adj3" fmla="val 25000"/>
                <a:gd name="adj4" fmla="val 42917"/>
              </a:avLst>
            </a:prstGeom>
            <a:solidFill>
              <a:schemeClr val="accent6"/>
            </a:solidFill>
            <a:ln w="28575">
              <a:solidFill>
                <a:srgbClr val="1B0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947BF7EF-CA2D-E962-8F4D-BDB82F0B92E2}"/>
              </a:ext>
            </a:extLst>
          </p:cNvPr>
          <p:cNvGrpSpPr/>
          <p:nvPr/>
        </p:nvGrpSpPr>
        <p:grpSpPr>
          <a:xfrm>
            <a:off x="7304476" y="4328064"/>
            <a:ext cx="1449368" cy="2288862"/>
            <a:chOff x="7276320" y="4355866"/>
            <a:chExt cx="1449368" cy="2288862"/>
          </a:xfrm>
        </p:grpSpPr>
        <p:sp>
          <p:nvSpPr>
            <p:cNvPr id="47" name="화살표: 위쪽 46">
              <a:extLst>
                <a:ext uri="{FF2B5EF4-FFF2-40B4-BE49-F238E27FC236}">
                  <a16:creationId xmlns:a16="http://schemas.microsoft.com/office/drawing/2014/main" id="{02962247-A945-9E9C-CBE6-459C68A76856}"/>
                </a:ext>
              </a:extLst>
            </p:cNvPr>
            <p:cNvSpPr/>
            <p:nvPr/>
          </p:nvSpPr>
          <p:spPr>
            <a:xfrm>
              <a:off x="7276320" y="4355866"/>
              <a:ext cx="493311" cy="2288862"/>
            </a:xfrm>
            <a:prstGeom prst="up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화살표: 굽음 47">
              <a:extLst>
                <a:ext uri="{FF2B5EF4-FFF2-40B4-BE49-F238E27FC236}">
                  <a16:creationId xmlns:a16="http://schemas.microsoft.com/office/drawing/2014/main" id="{C218C2AC-27F4-4243-F46A-0D4A5C3FF788}"/>
                </a:ext>
              </a:extLst>
            </p:cNvPr>
            <p:cNvSpPr/>
            <p:nvPr/>
          </p:nvSpPr>
          <p:spPr>
            <a:xfrm>
              <a:off x="7402323" y="5501935"/>
              <a:ext cx="1323365" cy="1142793"/>
            </a:xfrm>
            <a:prstGeom prst="bentArrow">
              <a:avLst>
                <a:gd name="adj1" fmla="val 21701"/>
                <a:gd name="adj2" fmla="val 24745"/>
                <a:gd name="adj3" fmla="val 25000"/>
                <a:gd name="adj4" fmla="val 42917"/>
              </a:avLst>
            </a:prstGeom>
            <a:solidFill>
              <a:schemeClr val="accent2"/>
            </a:solidFill>
            <a:ln w="28575">
              <a:solidFill>
                <a:srgbClr val="1B0F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395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360E3-1DA1-BABC-5936-EA62F0AE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0499EDD1-7918-EBE5-2A6D-14BF909F9D49}"/>
              </a:ext>
            </a:extLst>
          </p:cNvPr>
          <p:cNvSpPr/>
          <p:nvPr/>
        </p:nvSpPr>
        <p:spPr>
          <a:xfrm>
            <a:off x="3406388" y="4395429"/>
            <a:ext cx="6714230" cy="2218988"/>
          </a:xfrm>
          <a:custGeom>
            <a:avLst/>
            <a:gdLst>
              <a:gd name="connsiteX0" fmla="*/ 0 w 3537116"/>
              <a:gd name="connsiteY0" fmla="*/ 0 h 1531726"/>
              <a:gd name="connsiteX1" fmla="*/ 3537117 w 3537116"/>
              <a:gd name="connsiteY1" fmla="*/ 0 h 1531726"/>
              <a:gd name="connsiteX2" fmla="*/ 3537117 w 3537116"/>
              <a:gd name="connsiteY2" fmla="*/ 1531726 h 1531726"/>
              <a:gd name="connsiteX3" fmla="*/ 0 w 3537116"/>
              <a:gd name="connsiteY3" fmla="*/ 1531726 h 153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7116" h="1531726">
                <a:moveTo>
                  <a:pt x="0" y="0"/>
                </a:moveTo>
                <a:lnTo>
                  <a:pt x="3537117" y="0"/>
                </a:lnTo>
                <a:lnTo>
                  <a:pt x="3537117" y="1531726"/>
                </a:lnTo>
                <a:lnTo>
                  <a:pt x="0" y="1531726"/>
                </a:lnTo>
                <a:close/>
              </a:path>
            </a:pathLst>
          </a:custGeom>
          <a:solidFill>
            <a:srgbClr val="EDED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sz="1400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26130DC3-D9E3-B3E3-E881-2960A2F11DCC}"/>
              </a:ext>
            </a:extLst>
          </p:cNvPr>
          <p:cNvSpPr txBox="1"/>
          <p:nvPr/>
        </p:nvSpPr>
        <p:spPr>
          <a:xfrm>
            <a:off x="3622587" y="6326463"/>
            <a:ext cx="1379988" cy="28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AFD3C9A-9A23-54E6-7787-A9BCFA42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C0FCA6E-B910-95BE-9066-C08CDC232C8D}"/>
              </a:ext>
            </a:extLst>
          </p:cNvPr>
          <p:cNvSpPr txBox="1">
            <a:spLocks/>
          </p:cNvSpPr>
          <p:nvPr/>
        </p:nvSpPr>
        <p:spPr>
          <a:xfrm>
            <a:off x="416499" y="266731"/>
            <a:ext cx="11264638" cy="675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Piccolo-FIM: Operation within DDR Standard</a:t>
            </a:r>
            <a:endParaRPr lang="en-KR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5FADD69-6C4F-AD5E-239E-82CE29DDE2DA}"/>
              </a:ext>
            </a:extLst>
          </p:cNvPr>
          <p:cNvSpPr txBox="1">
            <a:spLocks/>
          </p:cNvSpPr>
          <p:nvPr/>
        </p:nvSpPr>
        <p:spPr>
          <a:xfrm>
            <a:off x="209728" y="897144"/>
            <a:ext cx="11772545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 </a:t>
            </a:r>
            <a:r>
              <a:rPr lang="en-US" altLang="ko-KR" sz="28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virtual rows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(special </a:t>
            </a:r>
            <a:r>
              <a:rPr lang="en-US" altLang="ko-KR" sz="28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 to make activation (row xx </a:t>
            </a:r>
            <a:r>
              <a:rPr lang="ko-KR" alt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↔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</a:t>
            </a:r>
            <a:r>
              <a:rPr lang="en-US" altLang="ko-KR" sz="28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activation latency</a:t>
            </a:r>
            <a:r>
              <a:rPr lang="en-US" altLang="ko-KR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hide multi-column read latency</a:t>
            </a:r>
          </a:p>
        </p:txBody>
      </p:sp>
      <p:sp>
        <p:nvSpPr>
          <p:cNvPr id="108" name="자유형: 도형 107">
            <a:extLst>
              <a:ext uri="{FF2B5EF4-FFF2-40B4-BE49-F238E27FC236}">
                <a16:creationId xmlns:a16="http://schemas.microsoft.com/office/drawing/2014/main" id="{9764CA40-F2BD-49B3-45FF-CAA7C02B179F}"/>
              </a:ext>
            </a:extLst>
          </p:cNvPr>
          <p:cNvSpPr/>
          <p:nvPr/>
        </p:nvSpPr>
        <p:spPr>
          <a:xfrm>
            <a:off x="10295538" y="2064846"/>
            <a:ext cx="1620222" cy="1531432"/>
          </a:xfrm>
          <a:custGeom>
            <a:avLst/>
            <a:gdLst>
              <a:gd name="connsiteX0" fmla="*/ 0 w 1620222"/>
              <a:gd name="connsiteY0" fmla="*/ 0 h 1396179"/>
              <a:gd name="connsiteX1" fmla="*/ 1620222 w 1620222"/>
              <a:gd name="connsiteY1" fmla="*/ 0 h 1396179"/>
              <a:gd name="connsiteX2" fmla="*/ 1620222 w 1620222"/>
              <a:gd name="connsiteY2" fmla="*/ 1396180 h 1396179"/>
              <a:gd name="connsiteX3" fmla="*/ -1 w 1620222"/>
              <a:gd name="connsiteY3" fmla="*/ 1396180 h 139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0222" h="1396179">
                <a:moveTo>
                  <a:pt x="0" y="0"/>
                </a:moveTo>
                <a:lnTo>
                  <a:pt x="1620222" y="0"/>
                </a:lnTo>
                <a:lnTo>
                  <a:pt x="1620222" y="1396180"/>
                </a:lnTo>
                <a:lnTo>
                  <a:pt x="-1" y="1396180"/>
                </a:lnTo>
                <a:close/>
              </a:path>
            </a:pathLst>
          </a:custGeom>
          <a:solidFill>
            <a:srgbClr val="CDE5A3">
              <a:alpha val="50000"/>
            </a:srgbClr>
          </a:solidFill>
          <a:ln w="22371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09" name="자유형: 도형 108">
            <a:extLst>
              <a:ext uri="{FF2B5EF4-FFF2-40B4-BE49-F238E27FC236}">
                <a16:creationId xmlns:a16="http://schemas.microsoft.com/office/drawing/2014/main" id="{F5B66935-91C5-9C36-9468-1D2AA84C0A64}"/>
              </a:ext>
            </a:extLst>
          </p:cNvPr>
          <p:cNvSpPr/>
          <p:nvPr/>
        </p:nvSpPr>
        <p:spPr>
          <a:xfrm>
            <a:off x="3433706" y="2066210"/>
            <a:ext cx="6861831" cy="1530067"/>
          </a:xfrm>
          <a:custGeom>
            <a:avLst/>
            <a:gdLst>
              <a:gd name="connsiteX0" fmla="*/ 0 w 6716345"/>
              <a:gd name="connsiteY0" fmla="*/ 0 h 1396179"/>
              <a:gd name="connsiteX1" fmla="*/ 6716345 w 6716345"/>
              <a:gd name="connsiteY1" fmla="*/ 0 h 1396179"/>
              <a:gd name="connsiteX2" fmla="*/ 6716345 w 6716345"/>
              <a:gd name="connsiteY2" fmla="*/ 1396180 h 1396179"/>
              <a:gd name="connsiteX3" fmla="*/ -1 w 6716345"/>
              <a:gd name="connsiteY3" fmla="*/ 1396180 h 139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16345" h="1396179">
                <a:moveTo>
                  <a:pt x="0" y="0"/>
                </a:moveTo>
                <a:lnTo>
                  <a:pt x="6716345" y="0"/>
                </a:lnTo>
                <a:lnTo>
                  <a:pt x="6716345" y="1396180"/>
                </a:lnTo>
                <a:lnTo>
                  <a:pt x="-1" y="1396180"/>
                </a:lnTo>
                <a:close/>
              </a:path>
            </a:pathLst>
          </a:custGeom>
          <a:solidFill>
            <a:srgbClr val="71D5F4">
              <a:alpha val="50000"/>
            </a:srgbClr>
          </a:solidFill>
          <a:ln w="22371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10" name="자유형: 도형 109">
            <a:extLst>
              <a:ext uri="{FF2B5EF4-FFF2-40B4-BE49-F238E27FC236}">
                <a16:creationId xmlns:a16="http://schemas.microsoft.com/office/drawing/2014/main" id="{D0109C03-D33B-5739-6256-88741BD1B1B8}"/>
              </a:ext>
            </a:extLst>
          </p:cNvPr>
          <p:cNvSpPr/>
          <p:nvPr/>
        </p:nvSpPr>
        <p:spPr>
          <a:xfrm>
            <a:off x="1601086" y="2066210"/>
            <a:ext cx="1832620" cy="1530067"/>
          </a:xfrm>
          <a:custGeom>
            <a:avLst/>
            <a:gdLst>
              <a:gd name="connsiteX0" fmla="*/ 0 w 955257"/>
              <a:gd name="connsiteY0" fmla="*/ 0 h 1396179"/>
              <a:gd name="connsiteX1" fmla="*/ 955257 w 955257"/>
              <a:gd name="connsiteY1" fmla="*/ 0 h 1396179"/>
              <a:gd name="connsiteX2" fmla="*/ 955257 w 955257"/>
              <a:gd name="connsiteY2" fmla="*/ 1396180 h 1396179"/>
              <a:gd name="connsiteX3" fmla="*/ 0 w 955257"/>
              <a:gd name="connsiteY3" fmla="*/ 1396180 h 139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257" h="1396179">
                <a:moveTo>
                  <a:pt x="0" y="0"/>
                </a:moveTo>
                <a:lnTo>
                  <a:pt x="955257" y="0"/>
                </a:lnTo>
                <a:lnTo>
                  <a:pt x="955257" y="1396180"/>
                </a:lnTo>
                <a:lnTo>
                  <a:pt x="0" y="139618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2371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129" name="자유형: 도형 128">
            <a:extLst>
              <a:ext uri="{FF2B5EF4-FFF2-40B4-BE49-F238E27FC236}">
                <a16:creationId xmlns:a16="http://schemas.microsoft.com/office/drawing/2014/main" id="{8E564F36-920B-616E-09ED-1F78C2C41F11}"/>
              </a:ext>
            </a:extLst>
          </p:cNvPr>
          <p:cNvSpPr/>
          <p:nvPr/>
        </p:nvSpPr>
        <p:spPr>
          <a:xfrm>
            <a:off x="1601086" y="2244862"/>
            <a:ext cx="10314674" cy="22381"/>
          </a:xfrm>
          <a:custGeom>
            <a:avLst/>
            <a:gdLst>
              <a:gd name="connsiteX0" fmla="*/ 0 w 10314674"/>
              <a:gd name="connsiteY0" fmla="*/ 0 h 22381"/>
              <a:gd name="connsiteX1" fmla="*/ 10314675 w 10314674"/>
              <a:gd name="connsiteY1" fmla="*/ 0 h 2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4674" h="22381">
                <a:moveTo>
                  <a:pt x="0" y="0"/>
                </a:moveTo>
                <a:lnTo>
                  <a:pt x="10314675" y="0"/>
                </a:lnTo>
              </a:path>
            </a:pathLst>
          </a:custGeom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30" name="자유형: 도형 129">
            <a:extLst>
              <a:ext uri="{FF2B5EF4-FFF2-40B4-BE49-F238E27FC236}">
                <a16:creationId xmlns:a16="http://schemas.microsoft.com/office/drawing/2014/main" id="{AD157BD9-59E0-A62A-596E-2F476C95CF33}"/>
              </a:ext>
            </a:extLst>
          </p:cNvPr>
          <p:cNvSpPr/>
          <p:nvPr/>
        </p:nvSpPr>
        <p:spPr>
          <a:xfrm>
            <a:off x="1601086" y="3446961"/>
            <a:ext cx="10314674" cy="22381"/>
          </a:xfrm>
          <a:custGeom>
            <a:avLst/>
            <a:gdLst>
              <a:gd name="connsiteX0" fmla="*/ 0 w 10314674"/>
              <a:gd name="connsiteY0" fmla="*/ 0 h 22381"/>
              <a:gd name="connsiteX1" fmla="*/ 10314675 w 10314674"/>
              <a:gd name="connsiteY1" fmla="*/ 0 h 2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4674" h="22381">
                <a:moveTo>
                  <a:pt x="0" y="0"/>
                </a:moveTo>
                <a:lnTo>
                  <a:pt x="10314675" y="0"/>
                </a:lnTo>
              </a:path>
            </a:pathLst>
          </a:custGeom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31" name="자유형: 도형 130">
            <a:extLst>
              <a:ext uri="{FF2B5EF4-FFF2-40B4-BE49-F238E27FC236}">
                <a16:creationId xmlns:a16="http://schemas.microsoft.com/office/drawing/2014/main" id="{4CD6BEB1-499D-477F-748D-31FA8696667D}"/>
              </a:ext>
            </a:extLst>
          </p:cNvPr>
          <p:cNvSpPr/>
          <p:nvPr/>
        </p:nvSpPr>
        <p:spPr>
          <a:xfrm>
            <a:off x="1601086" y="2645562"/>
            <a:ext cx="10314674" cy="22381"/>
          </a:xfrm>
          <a:custGeom>
            <a:avLst/>
            <a:gdLst>
              <a:gd name="connsiteX0" fmla="*/ 0 w 10314674"/>
              <a:gd name="connsiteY0" fmla="*/ 0 h 22381"/>
              <a:gd name="connsiteX1" fmla="*/ 10314675 w 10314674"/>
              <a:gd name="connsiteY1" fmla="*/ 0 h 2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4674" h="22381">
                <a:moveTo>
                  <a:pt x="0" y="0"/>
                </a:moveTo>
                <a:lnTo>
                  <a:pt x="10314675" y="0"/>
                </a:lnTo>
              </a:path>
            </a:pathLst>
          </a:custGeom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1523B069-B6CE-E1AB-1F91-762FEE246728}"/>
              </a:ext>
            </a:extLst>
          </p:cNvPr>
          <p:cNvGrpSpPr/>
          <p:nvPr/>
        </p:nvGrpSpPr>
        <p:grpSpPr>
          <a:xfrm>
            <a:off x="1603334" y="2065421"/>
            <a:ext cx="657354" cy="369332"/>
            <a:chOff x="1884907" y="2313492"/>
            <a:chExt cx="657354" cy="369332"/>
          </a:xfrm>
        </p:grpSpPr>
        <p:sp>
          <p:nvSpPr>
            <p:cNvPr id="139" name="자유형: 도형 138">
              <a:extLst>
                <a:ext uri="{FF2B5EF4-FFF2-40B4-BE49-F238E27FC236}">
                  <a16:creationId xmlns:a16="http://schemas.microsoft.com/office/drawing/2014/main" id="{06432AB9-E498-D5DD-CBD5-8A303D72A85F}"/>
                </a:ext>
              </a:extLst>
            </p:cNvPr>
            <p:cNvSpPr/>
            <p:nvPr/>
          </p:nvSpPr>
          <p:spPr>
            <a:xfrm>
              <a:off x="1884907" y="2362301"/>
              <a:ext cx="657354" cy="273953"/>
            </a:xfrm>
            <a:custGeom>
              <a:avLst/>
              <a:gdLst>
                <a:gd name="connsiteX0" fmla="*/ 567827 w 657354"/>
                <a:gd name="connsiteY0" fmla="*/ 0 h 273953"/>
                <a:gd name="connsiteX1" fmla="*/ 89527 w 657354"/>
                <a:gd name="connsiteY1" fmla="*/ 0 h 273953"/>
                <a:gd name="connsiteX2" fmla="*/ 0 w 657354"/>
                <a:gd name="connsiteY2" fmla="*/ 136977 h 273953"/>
                <a:gd name="connsiteX3" fmla="*/ 89527 w 657354"/>
                <a:gd name="connsiteY3" fmla="*/ 273954 h 273953"/>
                <a:gd name="connsiteX4" fmla="*/ 567827 w 657354"/>
                <a:gd name="connsiteY4" fmla="*/ 273954 h 273953"/>
                <a:gd name="connsiteX5" fmla="*/ 657355 w 657354"/>
                <a:gd name="connsiteY5" fmla="*/ 136977 h 273953"/>
                <a:gd name="connsiteX6" fmla="*/ 567827 w 657354"/>
                <a:gd name="connsiteY6" fmla="*/ 0 h 27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354" h="273953">
                  <a:moveTo>
                    <a:pt x="567827" y="0"/>
                  </a:moveTo>
                  <a:lnTo>
                    <a:pt x="89527" y="0"/>
                  </a:lnTo>
                  <a:lnTo>
                    <a:pt x="0" y="136977"/>
                  </a:lnTo>
                  <a:lnTo>
                    <a:pt x="89527" y="273954"/>
                  </a:lnTo>
                  <a:lnTo>
                    <a:pt x="567827" y="273954"/>
                  </a:lnTo>
                  <a:lnTo>
                    <a:pt x="657355" y="136977"/>
                  </a:lnTo>
                  <a:lnTo>
                    <a:pt x="567827" y="0"/>
                  </a:lnTo>
                  <a:close/>
                </a:path>
              </a:pathLst>
            </a:custGeom>
            <a:solidFill>
              <a:srgbClr val="DBDBDB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03E17EE6-C444-5369-B90E-FB1282F583CF}"/>
                </a:ext>
              </a:extLst>
            </p:cNvPr>
            <p:cNvSpPr txBox="1"/>
            <p:nvPr/>
          </p:nvSpPr>
          <p:spPr>
            <a:xfrm>
              <a:off x="1922453" y="2313492"/>
              <a:ext cx="58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04BDF884-299C-48B3-791B-7A8ADC02BAFC}"/>
              </a:ext>
            </a:extLst>
          </p:cNvPr>
          <p:cNvGrpSpPr/>
          <p:nvPr/>
        </p:nvGrpSpPr>
        <p:grpSpPr>
          <a:xfrm>
            <a:off x="1990656" y="3252506"/>
            <a:ext cx="945185" cy="369332"/>
            <a:chOff x="2654171" y="3102735"/>
            <a:chExt cx="945185" cy="369332"/>
          </a:xfrm>
        </p:grpSpPr>
        <p:sp>
          <p:nvSpPr>
            <p:cNvPr id="137" name="자유형: 도형 136">
              <a:extLst>
                <a:ext uri="{FF2B5EF4-FFF2-40B4-BE49-F238E27FC236}">
                  <a16:creationId xmlns:a16="http://schemas.microsoft.com/office/drawing/2014/main" id="{C754C586-05DC-50F9-9706-01F1F752742D}"/>
                </a:ext>
              </a:extLst>
            </p:cNvPr>
            <p:cNvSpPr/>
            <p:nvPr/>
          </p:nvSpPr>
          <p:spPr>
            <a:xfrm>
              <a:off x="2654171" y="3162676"/>
              <a:ext cx="945185" cy="273729"/>
            </a:xfrm>
            <a:custGeom>
              <a:avLst/>
              <a:gdLst>
                <a:gd name="connsiteX0" fmla="*/ 853196 w 945185"/>
                <a:gd name="connsiteY0" fmla="*/ 0 h 273729"/>
                <a:gd name="connsiteX1" fmla="*/ 96242 w 945185"/>
                <a:gd name="connsiteY1" fmla="*/ 0 h 273729"/>
                <a:gd name="connsiteX2" fmla="*/ 0 w 945185"/>
                <a:gd name="connsiteY2" fmla="*/ 136977 h 273729"/>
                <a:gd name="connsiteX3" fmla="*/ 96242 w 945185"/>
                <a:gd name="connsiteY3" fmla="*/ 273730 h 273729"/>
                <a:gd name="connsiteX4" fmla="*/ 853196 w 945185"/>
                <a:gd name="connsiteY4" fmla="*/ 273730 h 273729"/>
                <a:gd name="connsiteX5" fmla="*/ 945185 w 945185"/>
                <a:gd name="connsiteY5" fmla="*/ 136977 h 273729"/>
                <a:gd name="connsiteX6" fmla="*/ 853196 w 945185"/>
                <a:gd name="connsiteY6" fmla="*/ 0 h 2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5185" h="273729">
                  <a:moveTo>
                    <a:pt x="853196" y="0"/>
                  </a:moveTo>
                  <a:lnTo>
                    <a:pt x="96242" y="0"/>
                  </a:lnTo>
                  <a:lnTo>
                    <a:pt x="0" y="136977"/>
                  </a:lnTo>
                  <a:lnTo>
                    <a:pt x="96242" y="273730"/>
                  </a:lnTo>
                  <a:lnTo>
                    <a:pt x="853196" y="273730"/>
                  </a:lnTo>
                  <a:lnTo>
                    <a:pt x="945185" y="136977"/>
                  </a:lnTo>
                  <a:lnTo>
                    <a:pt x="853196" y="0"/>
                  </a:lnTo>
                  <a:close/>
                </a:path>
              </a:pathLst>
            </a:custGeom>
            <a:solidFill>
              <a:srgbClr val="DBDBDB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0BE94A5F-CEAD-EE84-DDDD-30FA51EE371F}"/>
                </a:ext>
              </a:extLst>
            </p:cNvPr>
            <p:cNvSpPr txBox="1"/>
            <p:nvPr/>
          </p:nvSpPr>
          <p:spPr>
            <a:xfrm>
              <a:off x="2665718" y="3102735"/>
              <a:ext cx="923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BURST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F05100F-69AA-3032-BEEE-BD8F9F395EC6}"/>
              </a:ext>
            </a:extLst>
          </p:cNvPr>
          <p:cNvGrpSpPr/>
          <p:nvPr/>
        </p:nvGrpSpPr>
        <p:grpSpPr>
          <a:xfrm>
            <a:off x="2775758" y="2057875"/>
            <a:ext cx="657354" cy="369332"/>
            <a:chOff x="5178458" y="2304820"/>
            <a:chExt cx="657354" cy="369332"/>
          </a:xfrm>
        </p:grpSpPr>
        <p:sp>
          <p:nvSpPr>
            <p:cNvPr id="141" name="자유형: 도형 140">
              <a:extLst>
                <a:ext uri="{FF2B5EF4-FFF2-40B4-BE49-F238E27FC236}">
                  <a16:creationId xmlns:a16="http://schemas.microsoft.com/office/drawing/2014/main" id="{84440A79-3D98-3C52-E89A-60DC3F8ABBCF}"/>
                </a:ext>
              </a:extLst>
            </p:cNvPr>
            <p:cNvSpPr/>
            <p:nvPr/>
          </p:nvSpPr>
          <p:spPr>
            <a:xfrm>
              <a:off x="5178458" y="2362301"/>
              <a:ext cx="657354" cy="273953"/>
            </a:xfrm>
            <a:custGeom>
              <a:avLst/>
              <a:gdLst>
                <a:gd name="connsiteX0" fmla="*/ 567827 w 657354"/>
                <a:gd name="connsiteY0" fmla="*/ 0 h 273953"/>
                <a:gd name="connsiteX1" fmla="*/ 89527 w 657354"/>
                <a:gd name="connsiteY1" fmla="*/ 0 h 273953"/>
                <a:gd name="connsiteX2" fmla="*/ 0 w 657354"/>
                <a:gd name="connsiteY2" fmla="*/ 136977 h 273953"/>
                <a:gd name="connsiteX3" fmla="*/ 89527 w 657354"/>
                <a:gd name="connsiteY3" fmla="*/ 273954 h 273953"/>
                <a:gd name="connsiteX4" fmla="*/ 567827 w 657354"/>
                <a:gd name="connsiteY4" fmla="*/ 273954 h 273953"/>
                <a:gd name="connsiteX5" fmla="*/ 657355 w 657354"/>
                <a:gd name="connsiteY5" fmla="*/ 136977 h 273953"/>
                <a:gd name="connsiteX6" fmla="*/ 567827 w 657354"/>
                <a:gd name="connsiteY6" fmla="*/ 0 h 27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354" h="273953">
                  <a:moveTo>
                    <a:pt x="567827" y="0"/>
                  </a:moveTo>
                  <a:lnTo>
                    <a:pt x="89527" y="0"/>
                  </a:lnTo>
                  <a:lnTo>
                    <a:pt x="0" y="136977"/>
                  </a:lnTo>
                  <a:lnTo>
                    <a:pt x="89527" y="273954"/>
                  </a:lnTo>
                  <a:lnTo>
                    <a:pt x="567827" y="273954"/>
                  </a:lnTo>
                  <a:lnTo>
                    <a:pt x="657355" y="136977"/>
                  </a:lnTo>
                  <a:lnTo>
                    <a:pt x="567827" y="0"/>
                  </a:lnTo>
                  <a:close/>
                </a:path>
              </a:pathLst>
            </a:custGeom>
            <a:solidFill>
              <a:srgbClr val="FFFFFF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91894319-82B8-77AF-2869-786EDB9C3631}"/>
                </a:ext>
              </a:extLst>
            </p:cNvPr>
            <p:cNvSpPr txBox="1"/>
            <p:nvPr/>
          </p:nvSpPr>
          <p:spPr>
            <a:xfrm>
              <a:off x="5186999" y="2304820"/>
              <a:ext cx="640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930E261-5C5E-8498-D61F-92294EF03A0E}"/>
              </a:ext>
            </a:extLst>
          </p:cNvPr>
          <p:cNvGrpSpPr/>
          <p:nvPr/>
        </p:nvGrpSpPr>
        <p:grpSpPr>
          <a:xfrm>
            <a:off x="9637736" y="2057875"/>
            <a:ext cx="669338" cy="369332"/>
            <a:chOff x="9658347" y="2304820"/>
            <a:chExt cx="669338" cy="369332"/>
          </a:xfrm>
        </p:grpSpPr>
        <p:sp>
          <p:nvSpPr>
            <p:cNvPr id="145" name="자유형: 도형 144">
              <a:extLst>
                <a:ext uri="{FF2B5EF4-FFF2-40B4-BE49-F238E27FC236}">
                  <a16:creationId xmlns:a16="http://schemas.microsoft.com/office/drawing/2014/main" id="{F35BF763-4637-2E66-4394-F41DE1F9DB5C}"/>
                </a:ext>
              </a:extLst>
            </p:cNvPr>
            <p:cNvSpPr/>
            <p:nvPr/>
          </p:nvSpPr>
          <p:spPr>
            <a:xfrm>
              <a:off x="9658347" y="2361182"/>
              <a:ext cx="657354" cy="273953"/>
            </a:xfrm>
            <a:custGeom>
              <a:avLst/>
              <a:gdLst>
                <a:gd name="connsiteX0" fmla="*/ 567827 w 657354"/>
                <a:gd name="connsiteY0" fmla="*/ 0 h 273953"/>
                <a:gd name="connsiteX1" fmla="*/ 89527 w 657354"/>
                <a:gd name="connsiteY1" fmla="*/ 0 h 273953"/>
                <a:gd name="connsiteX2" fmla="*/ 0 w 657354"/>
                <a:gd name="connsiteY2" fmla="*/ 136977 h 273953"/>
                <a:gd name="connsiteX3" fmla="*/ 89527 w 657354"/>
                <a:gd name="connsiteY3" fmla="*/ 273954 h 273953"/>
                <a:gd name="connsiteX4" fmla="*/ 567827 w 657354"/>
                <a:gd name="connsiteY4" fmla="*/ 273954 h 273953"/>
                <a:gd name="connsiteX5" fmla="*/ 657355 w 657354"/>
                <a:gd name="connsiteY5" fmla="*/ 136977 h 273953"/>
                <a:gd name="connsiteX6" fmla="*/ 567827 w 657354"/>
                <a:gd name="connsiteY6" fmla="*/ 0 h 27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354" h="273953">
                  <a:moveTo>
                    <a:pt x="567827" y="0"/>
                  </a:moveTo>
                  <a:lnTo>
                    <a:pt x="89527" y="0"/>
                  </a:lnTo>
                  <a:lnTo>
                    <a:pt x="0" y="136977"/>
                  </a:lnTo>
                  <a:lnTo>
                    <a:pt x="89527" y="273954"/>
                  </a:lnTo>
                  <a:lnTo>
                    <a:pt x="567827" y="273954"/>
                  </a:lnTo>
                  <a:lnTo>
                    <a:pt x="657355" y="136977"/>
                  </a:lnTo>
                  <a:lnTo>
                    <a:pt x="567827" y="0"/>
                  </a:lnTo>
                  <a:close/>
                </a:path>
              </a:pathLst>
            </a:custGeom>
            <a:solidFill>
              <a:srgbClr val="999B95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442D68EF-52F3-BB40-9DA6-DFB1765B5C0C}"/>
                </a:ext>
              </a:extLst>
            </p:cNvPr>
            <p:cNvSpPr txBox="1"/>
            <p:nvPr/>
          </p:nvSpPr>
          <p:spPr>
            <a:xfrm>
              <a:off x="9677124" y="2304820"/>
              <a:ext cx="6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E8AF573-6390-D759-9D65-11DCBD713C57}"/>
              </a:ext>
            </a:extLst>
          </p:cNvPr>
          <p:cNvGrpSpPr/>
          <p:nvPr/>
        </p:nvGrpSpPr>
        <p:grpSpPr>
          <a:xfrm>
            <a:off x="10970575" y="3258938"/>
            <a:ext cx="945185" cy="369332"/>
            <a:chOff x="10991186" y="3109167"/>
            <a:chExt cx="945185" cy="369332"/>
          </a:xfrm>
        </p:grpSpPr>
        <p:sp>
          <p:nvSpPr>
            <p:cNvPr id="153" name="자유형: 도형 152">
              <a:extLst>
                <a:ext uri="{FF2B5EF4-FFF2-40B4-BE49-F238E27FC236}">
                  <a16:creationId xmlns:a16="http://schemas.microsoft.com/office/drawing/2014/main" id="{C3ED2712-B5E5-F16A-89C5-490567F5BE20}"/>
                </a:ext>
              </a:extLst>
            </p:cNvPr>
            <p:cNvSpPr/>
            <p:nvPr/>
          </p:nvSpPr>
          <p:spPr>
            <a:xfrm>
              <a:off x="10991186" y="3157304"/>
              <a:ext cx="945185" cy="273953"/>
            </a:xfrm>
            <a:custGeom>
              <a:avLst/>
              <a:gdLst>
                <a:gd name="connsiteX0" fmla="*/ 853420 w 945185"/>
                <a:gd name="connsiteY0" fmla="*/ 0 h 273953"/>
                <a:gd name="connsiteX1" fmla="*/ 96242 w 945185"/>
                <a:gd name="connsiteY1" fmla="*/ 0 h 273953"/>
                <a:gd name="connsiteX2" fmla="*/ 0 w 945185"/>
                <a:gd name="connsiteY2" fmla="*/ 136977 h 273953"/>
                <a:gd name="connsiteX3" fmla="*/ 96242 w 945185"/>
                <a:gd name="connsiteY3" fmla="*/ 273954 h 273953"/>
                <a:gd name="connsiteX4" fmla="*/ 853420 w 945185"/>
                <a:gd name="connsiteY4" fmla="*/ 273954 h 273953"/>
                <a:gd name="connsiteX5" fmla="*/ 945185 w 945185"/>
                <a:gd name="connsiteY5" fmla="*/ 136977 h 273953"/>
                <a:gd name="connsiteX6" fmla="*/ 853420 w 945185"/>
                <a:gd name="connsiteY6" fmla="*/ 0 h 273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5185" h="273953">
                  <a:moveTo>
                    <a:pt x="853420" y="0"/>
                  </a:moveTo>
                  <a:lnTo>
                    <a:pt x="96242" y="0"/>
                  </a:lnTo>
                  <a:lnTo>
                    <a:pt x="0" y="136977"/>
                  </a:lnTo>
                  <a:lnTo>
                    <a:pt x="96242" y="273954"/>
                  </a:lnTo>
                  <a:lnTo>
                    <a:pt x="853420" y="273954"/>
                  </a:lnTo>
                  <a:lnTo>
                    <a:pt x="945185" y="136977"/>
                  </a:lnTo>
                  <a:lnTo>
                    <a:pt x="853420" y="0"/>
                  </a:lnTo>
                  <a:close/>
                </a:path>
              </a:pathLst>
            </a:custGeom>
            <a:solidFill>
              <a:srgbClr val="999B95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837511BA-FA59-F83C-CE77-0195F50EAEAF}"/>
                </a:ext>
              </a:extLst>
            </p:cNvPr>
            <p:cNvSpPr txBox="1"/>
            <p:nvPr/>
          </p:nvSpPr>
          <p:spPr>
            <a:xfrm>
              <a:off x="11002152" y="3109167"/>
              <a:ext cx="923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BURST</a:t>
              </a:r>
            </a:p>
          </p:txBody>
        </p:sp>
      </p:grpSp>
      <p:sp>
        <p:nvSpPr>
          <p:cNvPr id="238" name="TextBox 237">
            <a:extLst>
              <a:ext uri="{FF2B5EF4-FFF2-40B4-BE49-F238E27FC236}">
                <a16:creationId xmlns:a16="http://schemas.microsoft.com/office/drawing/2014/main" id="{65FD778D-CBCD-D2B4-2556-C577D2B74D71}"/>
              </a:ext>
            </a:extLst>
          </p:cNvPr>
          <p:cNvSpPr txBox="1"/>
          <p:nvPr/>
        </p:nvSpPr>
        <p:spPr>
          <a:xfrm>
            <a:off x="211713" y="2065421"/>
            <a:ext cx="120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C/A Bus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DB6FC2D2-1CA0-52BE-38E6-1F78948DAEFB}"/>
              </a:ext>
            </a:extLst>
          </p:cNvPr>
          <p:cNvSpPr txBox="1"/>
          <p:nvPr/>
        </p:nvSpPr>
        <p:spPr>
          <a:xfrm>
            <a:off x="-62152" y="2856811"/>
            <a:ext cx="175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Physical Access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19447792-9183-02A3-D875-BC1D64A88974}"/>
              </a:ext>
            </a:extLst>
          </p:cNvPr>
          <p:cNvSpPr txBox="1"/>
          <p:nvPr/>
        </p:nvSpPr>
        <p:spPr>
          <a:xfrm>
            <a:off x="211713" y="3252506"/>
            <a:ext cx="120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Bus</a:t>
            </a:r>
          </a:p>
        </p:txBody>
      </p:sp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0FF16739-8AEC-66A8-582C-DE6240162BC6}"/>
              </a:ext>
            </a:extLst>
          </p:cNvPr>
          <p:cNvCxnSpPr>
            <a:cxnSpLocks/>
          </p:cNvCxnSpPr>
          <p:nvPr/>
        </p:nvCxnSpPr>
        <p:spPr>
          <a:xfrm>
            <a:off x="1601086" y="3748308"/>
            <a:ext cx="1809301" cy="0"/>
          </a:xfrm>
          <a:prstGeom prst="straightConnector1">
            <a:avLst/>
          </a:prstGeom>
          <a:ln w="57150">
            <a:solidFill>
              <a:srgbClr val="F4B18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부제목 2">
            <a:extLst>
              <a:ext uri="{FF2B5EF4-FFF2-40B4-BE49-F238E27FC236}">
                <a16:creationId xmlns:a16="http://schemas.microsoft.com/office/drawing/2014/main" id="{4A67244E-57D8-1A9D-C98D-7A0C1BB27009}"/>
              </a:ext>
            </a:extLst>
          </p:cNvPr>
          <p:cNvSpPr txBox="1">
            <a:spLocks/>
          </p:cNvSpPr>
          <p:nvPr/>
        </p:nvSpPr>
        <p:spPr>
          <a:xfrm>
            <a:off x="1251820" y="3832434"/>
            <a:ext cx="2566370" cy="44035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ko-KR" sz="28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WR Offset Buff.</a:t>
            </a:r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C063DB03-B21E-9CB0-7D09-4B38164BBDBF}"/>
              </a:ext>
            </a:extLst>
          </p:cNvPr>
          <p:cNvCxnSpPr>
            <a:cxnSpLocks/>
          </p:cNvCxnSpPr>
          <p:nvPr/>
        </p:nvCxnSpPr>
        <p:spPr>
          <a:xfrm>
            <a:off x="3431287" y="3748308"/>
            <a:ext cx="6864250" cy="3503"/>
          </a:xfrm>
          <a:prstGeom prst="straightConnector1">
            <a:avLst/>
          </a:prstGeom>
          <a:ln w="57150">
            <a:solidFill>
              <a:srgbClr val="73D3F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2879C88A-C544-781F-7921-28C7EB272D88}"/>
              </a:ext>
            </a:extLst>
          </p:cNvPr>
          <p:cNvCxnSpPr>
            <a:cxnSpLocks/>
          </p:cNvCxnSpPr>
          <p:nvPr/>
        </p:nvCxnSpPr>
        <p:spPr>
          <a:xfrm>
            <a:off x="10300964" y="3753180"/>
            <a:ext cx="1621411" cy="0"/>
          </a:xfrm>
          <a:prstGeom prst="straightConnector1">
            <a:avLst/>
          </a:prstGeom>
          <a:ln w="57150">
            <a:solidFill>
              <a:srgbClr val="B4D67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부제목 2">
            <a:extLst>
              <a:ext uri="{FF2B5EF4-FFF2-40B4-BE49-F238E27FC236}">
                <a16:creationId xmlns:a16="http://schemas.microsoft.com/office/drawing/2014/main" id="{9169AC25-5C1D-C0D9-76B4-E23EB9FB3A70}"/>
              </a:ext>
            </a:extLst>
          </p:cNvPr>
          <p:cNvSpPr txBox="1">
            <a:spLocks/>
          </p:cNvSpPr>
          <p:nvPr/>
        </p:nvSpPr>
        <p:spPr>
          <a:xfrm>
            <a:off x="4451941" y="3832434"/>
            <a:ext cx="4822942" cy="44035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ko-KR" sz="2800" dirty="0">
                <a:solidFill>
                  <a:srgbClr val="73D3F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GATHER (Multi-Column Access) </a:t>
            </a:r>
          </a:p>
        </p:txBody>
      </p:sp>
      <p:sp>
        <p:nvSpPr>
          <p:cNvPr id="30" name="부제목 2">
            <a:extLst>
              <a:ext uri="{FF2B5EF4-FFF2-40B4-BE49-F238E27FC236}">
                <a16:creationId xmlns:a16="http://schemas.microsoft.com/office/drawing/2014/main" id="{936CCB5D-7954-574D-B296-534645E3DC52}"/>
              </a:ext>
            </a:extLst>
          </p:cNvPr>
          <p:cNvSpPr txBox="1">
            <a:spLocks/>
          </p:cNvSpPr>
          <p:nvPr/>
        </p:nvSpPr>
        <p:spPr>
          <a:xfrm>
            <a:off x="9923232" y="3832434"/>
            <a:ext cx="2191229" cy="44035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ko-KR" sz="2800" dirty="0">
                <a:solidFill>
                  <a:srgbClr val="B4D6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RD Data Buff.</a:t>
            </a:r>
          </a:p>
        </p:txBody>
      </p:sp>
      <p:sp>
        <p:nvSpPr>
          <p:cNvPr id="62" name="부제목 2">
            <a:extLst>
              <a:ext uri="{FF2B5EF4-FFF2-40B4-BE49-F238E27FC236}">
                <a16:creationId xmlns:a16="http://schemas.microsoft.com/office/drawing/2014/main" id="{F16F4342-33A6-C252-B215-A73EA8F7EB95}"/>
              </a:ext>
            </a:extLst>
          </p:cNvPr>
          <p:cNvSpPr txBox="1">
            <a:spLocks/>
          </p:cNvSpPr>
          <p:nvPr/>
        </p:nvSpPr>
        <p:spPr>
          <a:xfrm>
            <a:off x="1745837" y="4156687"/>
            <a:ext cx="1361777" cy="44035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ko-KR" sz="2800" dirty="0">
                <a:solidFill>
                  <a:schemeClr val="accent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[Row xx]</a:t>
            </a:r>
          </a:p>
        </p:txBody>
      </p:sp>
      <p:sp>
        <p:nvSpPr>
          <p:cNvPr id="63" name="부제목 2">
            <a:extLst>
              <a:ext uri="{FF2B5EF4-FFF2-40B4-BE49-F238E27FC236}">
                <a16:creationId xmlns:a16="http://schemas.microsoft.com/office/drawing/2014/main" id="{A3EBE5A5-123B-E68B-9866-8FA5C8249E39}"/>
              </a:ext>
            </a:extLst>
          </p:cNvPr>
          <p:cNvSpPr txBox="1">
            <a:spLocks/>
          </p:cNvSpPr>
          <p:nvPr/>
        </p:nvSpPr>
        <p:spPr>
          <a:xfrm>
            <a:off x="10384249" y="4156687"/>
            <a:ext cx="1395529" cy="44035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ko-KR" sz="2800" dirty="0">
                <a:solidFill>
                  <a:srgbClr val="B4D6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[Row </a:t>
            </a:r>
            <a:r>
              <a:rPr lang="en-US" altLang="ko-KR" sz="2800" dirty="0" err="1">
                <a:solidFill>
                  <a:srgbClr val="B4D6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yy</a:t>
            </a:r>
            <a:r>
              <a:rPr lang="en-US" altLang="ko-KR" sz="2800" dirty="0">
                <a:solidFill>
                  <a:srgbClr val="B4D67C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8327923-2A86-0B80-A1A1-A5EDE3EFFD05}"/>
              </a:ext>
            </a:extLst>
          </p:cNvPr>
          <p:cNvSpPr/>
          <p:nvPr/>
        </p:nvSpPr>
        <p:spPr>
          <a:xfrm>
            <a:off x="3483894" y="4478682"/>
            <a:ext cx="6197633" cy="75359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1DE7B-08B0-69F8-9972-D378E24E9339}"/>
              </a:ext>
            </a:extLst>
          </p:cNvPr>
          <p:cNvSpPr txBox="1"/>
          <p:nvPr/>
        </p:nvSpPr>
        <p:spPr>
          <a:xfrm>
            <a:off x="4819431" y="4455922"/>
            <a:ext cx="3526560" cy="28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Data Cell Array</a:t>
            </a:r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F3C4590-3DE3-27EA-2F5B-C9EE7F2F5D02}"/>
              </a:ext>
            </a:extLst>
          </p:cNvPr>
          <p:cNvGrpSpPr/>
          <p:nvPr/>
        </p:nvGrpSpPr>
        <p:grpSpPr>
          <a:xfrm>
            <a:off x="3684884" y="4481518"/>
            <a:ext cx="647717" cy="1284307"/>
            <a:chOff x="517205" y="1663688"/>
            <a:chExt cx="752475" cy="532367"/>
          </a:xfrm>
        </p:grpSpPr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713CCAB7-1E9A-EB80-5139-3B169C77B706}"/>
                </a:ext>
              </a:extLst>
            </p:cNvPr>
            <p:cNvCxnSpPr>
              <a:cxnSpLocks/>
            </p:cNvCxnSpPr>
            <p:nvPr/>
          </p:nvCxnSpPr>
          <p:spPr>
            <a:xfrm>
              <a:off x="51720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직선 연결선 26">
              <a:extLst>
                <a:ext uri="{FF2B5EF4-FFF2-40B4-BE49-F238E27FC236}">
                  <a16:creationId xmlns:a16="http://schemas.microsoft.com/office/drawing/2014/main" id="{33AF4CB6-D0B9-8E29-B48F-B1F09FB2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2470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291EAA0D-6AD5-052C-68B1-00733D03C4D1}"/>
                </a:ext>
              </a:extLst>
            </p:cNvPr>
            <p:cNvCxnSpPr>
              <a:cxnSpLocks/>
            </p:cNvCxnSpPr>
            <p:nvPr/>
          </p:nvCxnSpPr>
          <p:spPr>
            <a:xfrm>
              <a:off x="732197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838692AA-2CA9-FFD4-B118-40F2A6626962}"/>
                </a:ext>
              </a:extLst>
            </p:cNvPr>
            <p:cNvCxnSpPr>
              <a:cxnSpLocks/>
            </p:cNvCxnSpPr>
            <p:nvPr/>
          </p:nvCxnSpPr>
          <p:spPr>
            <a:xfrm>
              <a:off x="839693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DA2C8DDA-4861-66C7-C7B2-AAA2DC4DE231}"/>
                </a:ext>
              </a:extLst>
            </p:cNvPr>
            <p:cNvCxnSpPr>
              <a:cxnSpLocks/>
            </p:cNvCxnSpPr>
            <p:nvPr/>
          </p:nvCxnSpPr>
          <p:spPr>
            <a:xfrm>
              <a:off x="947189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634E26E5-48C3-B0E0-25D3-3F7632492C09}"/>
                </a:ext>
              </a:extLst>
            </p:cNvPr>
            <p:cNvCxnSpPr>
              <a:cxnSpLocks/>
            </p:cNvCxnSpPr>
            <p:nvPr/>
          </p:nvCxnSpPr>
          <p:spPr>
            <a:xfrm>
              <a:off x="1054685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6CF97027-D635-43E6-D27A-E5AF4D6D79A6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81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E341BA50-EDBE-A14E-3343-D753CEF2E480}"/>
                </a:ext>
              </a:extLst>
            </p:cNvPr>
            <p:cNvCxnSpPr>
              <a:cxnSpLocks/>
            </p:cNvCxnSpPr>
            <p:nvPr/>
          </p:nvCxnSpPr>
          <p:spPr>
            <a:xfrm>
              <a:off x="1269680" y="1663688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ED8B6FFE-D0B9-FE0D-00D1-AEC72597E333}"/>
              </a:ext>
            </a:extLst>
          </p:cNvPr>
          <p:cNvGrpSpPr/>
          <p:nvPr/>
        </p:nvGrpSpPr>
        <p:grpSpPr>
          <a:xfrm>
            <a:off x="8835730" y="4483445"/>
            <a:ext cx="647717" cy="1350755"/>
            <a:chOff x="6516996" y="1662253"/>
            <a:chExt cx="752475" cy="532367"/>
          </a:xfrm>
        </p:grpSpPr>
        <p:cxnSp>
          <p:nvCxnSpPr>
            <p:cNvPr id="38" name="직선 연결선 37">
              <a:extLst>
                <a:ext uri="{FF2B5EF4-FFF2-40B4-BE49-F238E27FC236}">
                  <a16:creationId xmlns:a16="http://schemas.microsoft.com/office/drawing/2014/main" id="{F42B98B9-FA48-83E4-1505-FF7F215EACA7}"/>
                </a:ext>
              </a:extLst>
            </p:cNvPr>
            <p:cNvCxnSpPr>
              <a:cxnSpLocks/>
            </p:cNvCxnSpPr>
            <p:nvPr/>
          </p:nvCxnSpPr>
          <p:spPr>
            <a:xfrm>
              <a:off x="651699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86C6F0B9-D79B-35B6-B42B-9DEB9408E54D}"/>
                </a:ext>
              </a:extLst>
            </p:cNvPr>
            <p:cNvCxnSpPr>
              <a:cxnSpLocks/>
            </p:cNvCxnSpPr>
            <p:nvPr/>
          </p:nvCxnSpPr>
          <p:spPr>
            <a:xfrm>
              <a:off x="662449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05C30A53-EF3F-EACA-B5C7-66D3F63ED85F}"/>
                </a:ext>
              </a:extLst>
            </p:cNvPr>
            <p:cNvCxnSpPr>
              <a:cxnSpLocks/>
            </p:cNvCxnSpPr>
            <p:nvPr/>
          </p:nvCxnSpPr>
          <p:spPr>
            <a:xfrm>
              <a:off x="6731988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AFC09EDB-BAF1-0007-9801-8C9A5F979B97}"/>
                </a:ext>
              </a:extLst>
            </p:cNvPr>
            <p:cNvCxnSpPr>
              <a:cxnSpLocks/>
            </p:cNvCxnSpPr>
            <p:nvPr/>
          </p:nvCxnSpPr>
          <p:spPr>
            <a:xfrm>
              <a:off x="6839484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2242916E-9809-8151-9DC5-9A34260606F1}"/>
                </a:ext>
              </a:extLst>
            </p:cNvPr>
            <p:cNvCxnSpPr>
              <a:cxnSpLocks/>
            </p:cNvCxnSpPr>
            <p:nvPr/>
          </p:nvCxnSpPr>
          <p:spPr>
            <a:xfrm>
              <a:off x="6946980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907A0CB4-3601-7623-BE4F-69BD97314EDF}"/>
                </a:ext>
              </a:extLst>
            </p:cNvPr>
            <p:cNvCxnSpPr>
              <a:cxnSpLocks/>
            </p:cNvCxnSpPr>
            <p:nvPr/>
          </p:nvCxnSpPr>
          <p:spPr>
            <a:xfrm>
              <a:off x="7054476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FCE825D9-33BE-5B03-EC6E-618816272115}"/>
                </a:ext>
              </a:extLst>
            </p:cNvPr>
            <p:cNvCxnSpPr>
              <a:cxnSpLocks/>
            </p:cNvCxnSpPr>
            <p:nvPr/>
          </p:nvCxnSpPr>
          <p:spPr>
            <a:xfrm>
              <a:off x="7161972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AF93805C-6B67-C61E-23AB-0834EEFE15BF}"/>
                </a:ext>
              </a:extLst>
            </p:cNvPr>
            <p:cNvCxnSpPr>
              <a:cxnSpLocks/>
            </p:cNvCxnSpPr>
            <p:nvPr/>
          </p:nvCxnSpPr>
          <p:spPr>
            <a:xfrm>
              <a:off x="7269471" y="1662253"/>
              <a:ext cx="0" cy="53236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719A57C8-598A-DB0F-A3DB-0DDBFF819ECD}"/>
              </a:ext>
            </a:extLst>
          </p:cNvPr>
          <p:cNvCxnSpPr>
            <a:cxnSpLocks/>
          </p:cNvCxnSpPr>
          <p:nvPr/>
        </p:nvCxnSpPr>
        <p:spPr>
          <a:xfrm>
            <a:off x="8468174" y="6014852"/>
            <a:ext cx="11905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C79DD5DD-06A5-7C3C-E176-7B2B78B54F97}"/>
              </a:ext>
            </a:extLst>
          </p:cNvPr>
          <p:cNvCxnSpPr>
            <a:cxnSpLocks/>
          </p:cNvCxnSpPr>
          <p:nvPr/>
        </p:nvCxnSpPr>
        <p:spPr>
          <a:xfrm>
            <a:off x="9290811" y="6253136"/>
            <a:ext cx="38798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90077380-7B48-F44C-C845-D154F732A6D0}"/>
              </a:ext>
            </a:extLst>
          </p:cNvPr>
          <p:cNvCxnSpPr>
            <a:cxnSpLocks/>
          </p:cNvCxnSpPr>
          <p:nvPr/>
        </p:nvCxnSpPr>
        <p:spPr>
          <a:xfrm>
            <a:off x="9826978" y="5744722"/>
            <a:ext cx="0" cy="18634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120ABDC-74EA-6DF2-FCB1-7DD8794B71DF}"/>
              </a:ext>
            </a:extLst>
          </p:cNvPr>
          <p:cNvCxnSpPr>
            <a:cxnSpLocks/>
          </p:cNvCxnSpPr>
          <p:nvPr/>
        </p:nvCxnSpPr>
        <p:spPr>
          <a:xfrm>
            <a:off x="9675199" y="6071992"/>
            <a:ext cx="0" cy="18634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9609638D-A7ED-B37F-6E63-F80FEB38B3DB}"/>
              </a:ext>
            </a:extLst>
          </p:cNvPr>
          <p:cNvCxnSpPr>
            <a:cxnSpLocks/>
          </p:cNvCxnSpPr>
          <p:nvPr/>
        </p:nvCxnSpPr>
        <p:spPr>
          <a:xfrm>
            <a:off x="9965232" y="6071991"/>
            <a:ext cx="0" cy="5382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사다리꼴 57">
            <a:extLst>
              <a:ext uri="{FF2B5EF4-FFF2-40B4-BE49-F238E27FC236}">
                <a16:creationId xmlns:a16="http://schemas.microsoft.com/office/drawing/2014/main" id="{0337BA49-9B66-1C91-DCFE-34725838AD4E}"/>
              </a:ext>
            </a:extLst>
          </p:cNvPr>
          <p:cNvSpPr/>
          <p:nvPr/>
        </p:nvSpPr>
        <p:spPr>
          <a:xfrm>
            <a:off x="9566531" y="5931070"/>
            <a:ext cx="520896" cy="206771"/>
          </a:xfrm>
          <a:prstGeom prst="trapezoid">
            <a:avLst>
              <a:gd name="adj" fmla="val 4244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5D6950A7-D4E2-53AE-A992-5942BF1C53E8}"/>
              </a:ext>
            </a:extLst>
          </p:cNvPr>
          <p:cNvCxnSpPr>
            <a:cxnSpLocks/>
          </p:cNvCxnSpPr>
          <p:nvPr/>
        </p:nvCxnSpPr>
        <p:spPr>
          <a:xfrm>
            <a:off x="4598331" y="6232124"/>
            <a:ext cx="11905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447FD208-11A3-568F-16E1-E167B6C2251E}"/>
              </a:ext>
            </a:extLst>
          </p:cNvPr>
          <p:cNvCxnSpPr>
            <a:cxnSpLocks/>
            <a:stCxn id="76" idx="3"/>
            <a:endCxn id="138" idx="1"/>
          </p:cNvCxnSpPr>
          <p:nvPr/>
        </p:nvCxnSpPr>
        <p:spPr>
          <a:xfrm>
            <a:off x="7246142" y="6246987"/>
            <a:ext cx="14752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사각형: 둥근 모서리 65">
            <a:extLst>
              <a:ext uri="{FF2B5EF4-FFF2-40B4-BE49-F238E27FC236}">
                <a16:creationId xmlns:a16="http://schemas.microsoft.com/office/drawing/2014/main" id="{1B6C8B78-25CF-8DF9-D18A-D7ADEE032180}"/>
              </a:ext>
            </a:extLst>
          </p:cNvPr>
          <p:cNvSpPr/>
          <p:nvPr/>
        </p:nvSpPr>
        <p:spPr>
          <a:xfrm>
            <a:off x="7384940" y="5936065"/>
            <a:ext cx="1121797" cy="356622"/>
          </a:xfrm>
          <a:prstGeom prst="roundRect">
            <a:avLst>
              <a:gd name="adj" fmla="val 1938"/>
            </a:avLst>
          </a:prstGeom>
          <a:solidFill>
            <a:schemeClr val="bg2">
              <a:lumMod val="90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Ctrl.</a:t>
            </a:r>
            <a:endParaRPr lang="ko-KR" altLang="en-US" sz="11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3689E6DB-6F32-835F-8F6F-0C4B5C12D9A7}"/>
              </a:ext>
            </a:extLst>
          </p:cNvPr>
          <p:cNvGrpSpPr/>
          <p:nvPr/>
        </p:nvGrpSpPr>
        <p:grpSpPr>
          <a:xfrm>
            <a:off x="5117856" y="5796849"/>
            <a:ext cx="2897715" cy="946851"/>
            <a:chOff x="3966285" y="4639196"/>
            <a:chExt cx="4035856" cy="1318747"/>
          </a:xfrm>
        </p:grpSpPr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A66D6372-28F9-2C5F-017F-7F8DD48FCD92}"/>
                </a:ext>
              </a:extLst>
            </p:cNvPr>
            <p:cNvCxnSpPr>
              <a:cxnSpLocks/>
            </p:cNvCxnSpPr>
            <p:nvPr/>
          </p:nvCxnSpPr>
          <p:spPr>
            <a:xfrm>
              <a:off x="5915032" y="4639196"/>
              <a:ext cx="0" cy="2172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직선 연결선 68">
              <a:extLst>
                <a:ext uri="{FF2B5EF4-FFF2-40B4-BE49-F238E27FC236}">
                  <a16:creationId xmlns:a16="http://schemas.microsoft.com/office/drawing/2014/main" id="{7BB2C057-212D-F97A-7A1F-475414E7C014}"/>
                </a:ext>
              </a:extLst>
            </p:cNvPr>
            <p:cNvCxnSpPr>
              <a:cxnSpLocks/>
            </p:cNvCxnSpPr>
            <p:nvPr/>
          </p:nvCxnSpPr>
          <p:spPr>
            <a:xfrm>
              <a:off x="5339285" y="4856480"/>
              <a:ext cx="115149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5B4CEB04-DE79-C16D-79D8-78C68735D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3974" y="5562443"/>
              <a:ext cx="0" cy="395500"/>
            </a:xfrm>
            <a:prstGeom prst="line">
              <a:avLst/>
            </a:prstGeom>
            <a:ln w="12700">
              <a:headEnd type="triangl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직선 연결선 70">
              <a:extLst>
                <a:ext uri="{FF2B5EF4-FFF2-40B4-BE49-F238E27FC236}">
                  <a16:creationId xmlns:a16="http://schemas.microsoft.com/office/drawing/2014/main" id="{0A0F5B76-2021-0064-7C9B-30C957B983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6808" y="5562054"/>
              <a:ext cx="1151495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B836E067-987E-D2C5-E2E8-AFF399653F0E}"/>
                </a:ext>
              </a:extLst>
            </p:cNvPr>
            <p:cNvCxnSpPr>
              <a:cxnSpLocks/>
            </p:cNvCxnSpPr>
            <p:nvPr/>
          </p:nvCxnSpPr>
          <p:spPr>
            <a:xfrm>
              <a:off x="5341188" y="4834182"/>
              <a:ext cx="0" cy="217284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직선 연결선 72">
              <a:extLst>
                <a:ext uri="{FF2B5EF4-FFF2-40B4-BE49-F238E27FC236}">
                  <a16:creationId xmlns:a16="http://schemas.microsoft.com/office/drawing/2014/main" id="{F2BBCF3A-0F13-A62C-A374-52A0B55F48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0780" y="4832278"/>
              <a:ext cx="0" cy="231333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EF2CA1F3-0720-B736-59CC-68D2653B0318}"/>
                </a:ext>
              </a:extLst>
            </p:cNvPr>
            <p:cNvGrpSpPr/>
            <p:nvPr/>
          </p:nvGrpSpPr>
          <p:grpSpPr>
            <a:xfrm>
              <a:off x="5339285" y="5265233"/>
              <a:ext cx="1157223" cy="304154"/>
              <a:chOff x="3385686" y="2885506"/>
              <a:chExt cx="965259" cy="327933"/>
            </a:xfrm>
          </p:grpSpPr>
          <p:cxnSp>
            <p:nvCxnSpPr>
              <p:cNvPr id="80" name="직선 연결선 79">
                <a:extLst>
                  <a:ext uri="{FF2B5EF4-FFF2-40B4-BE49-F238E27FC236}">
                    <a16:creationId xmlns:a16="http://schemas.microsoft.com/office/drawing/2014/main" id="{65C3E8B0-F2F7-46F3-B6B1-11EF91DCA9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85686" y="2898804"/>
                <a:ext cx="378" cy="314635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직선 연결선 80">
                <a:extLst>
                  <a:ext uri="{FF2B5EF4-FFF2-40B4-BE49-F238E27FC236}">
                    <a16:creationId xmlns:a16="http://schemas.microsoft.com/office/drawing/2014/main" id="{3161379A-E5C4-4FC7-2F16-4C94E55058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50945" y="2885506"/>
                <a:ext cx="0" cy="32793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5" name="사각형: 둥근 모서리 74">
              <a:extLst>
                <a:ext uri="{FF2B5EF4-FFF2-40B4-BE49-F238E27FC236}">
                  <a16:creationId xmlns:a16="http://schemas.microsoft.com/office/drawing/2014/main" id="{CB3D80D0-914F-04EB-8689-79FB8E0AEF00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사각형: 둥근 모서리 75">
              <a:extLst>
                <a:ext uri="{FF2B5EF4-FFF2-40B4-BE49-F238E27FC236}">
                  <a16:creationId xmlns:a16="http://schemas.microsoft.com/office/drawing/2014/main" id="{017CEEC2-7BE3-C57E-3FDB-3A72CDD604D0}"/>
                </a:ext>
              </a:extLst>
            </p:cNvPr>
            <p:cNvSpPr/>
            <p:nvPr/>
          </p:nvSpPr>
          <p:spPr>
            <a:xfrm>
              <a:off x="6067313" y="5071919"/>
              <a:ext cx="863189" cy="388435"/>
            </a:xfrm>
            <a:prstGeom prst="roundRect">
              <a:avLst>
                <a:gd name="adj" fmla="val 193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124AB3C-D097-31D8-0B5F-07883C4063CA}"/>
                </a:ext>
              </a:extLst>
            </p:cNvPr>
            <p:cNvSpPr txBox="1"/>
            <p:nvPr/>
          </p:nvSpPr>
          <p:spPr>
            <a:xfrm>
              <a:off x="3966285" y="5376828"/>
              <a:ext cx="1757354" cy="401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 Buff.</a:t>
              </a:r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1F65996-A074-2E07-9D7E-E2ADA71E1299}"/>
                </a:ext>
              </a:extLst>
            </p:cNvPr>
            <p:cNvSpPr txBox="1"/>
            <p:nvPr/>
          </p:nvSpPr>
          <p:spPr>
            <a:xfrm>
              <a:off x="6244787" y="5376586"/>
              <a:ext cx="1757354" cy="4017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  <a:r>
                <a:rPr lang="en-US" altLang="ko-KR" sz="14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Buff.</a:t>
              </a:r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사각형: 둥근 모서리 78">
              <a:extLst>
                <a:ext uri="{FF2B5EF4-FFF2-40B4-BE49-F238E27FC236}">
                  <a16:creationId xmlns:a16="http://schemas.microsoft.com/office/drawing/2014/main" id="{84E4BD1F-452F-3AD1-D310-A2D2BBBCC8BA}"/>
                </a:ext>
              </a:extLst>
            </p:cNvPr>
            <p:cNvSpPr/>
            <p:nvPr/>
          </p:nvSpPr>
          <p:spPr>
            <a:xfrm>
              <a:off x="4900825" y="5071919"/>
              <a:ext cx="863189" cy="388435"/>
            </a:xfrm>
            <a:prstGeom prst="roundRect">
              <a:avLst>
                <a:gd name="adj" fmla="val 1938"/>
              </a:avLst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B7DB0ACE-A281-F0C6-3DC8-B9DFF1666BB0}"/>
              </a:ext>
            </a:extLst>
          </p:cNvPr>
          <p:cNvSpPr/>
          <p:nvPr/>
        </p:nvSpPr>
        <p:spPr>
          <a:xfrm>
            <a:off x="3486954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E14C566B-D648-F209-5E2E-40E8E6D23D51}"/>
              </a:ext>
            </a:extLst>
          </p:cNvPr>
          <p:cNvSpPr/>
          <p:nvPr/>
        </p:nvSpPr>
        <p:spPr>
          <a:xfrm>
            <a:off x="4106148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5" name="직사각형 84">
            <a:extLst>
              <a:ext uri="{FF2B5EF4-FFF2-40B4-BE49-F238E27FC236}">
                <a16:creationId xmlns:a16="http://schemas.microsoft.com/office/drawing/2014/main" id="{9873FB06-FBFE-BB14-3365-8587C2B152E7}"/>
              </a:ext>
            </a:extLst>
          </p:cNvPr>
          <p:cNvSpPr/>
          <p:nvPr/>
        </p:nvSpPr>
        <p:spPr>
          <a:xfrm>
            <a:off x="4729911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162A6360-2203-E660-BA6B-6A360B2E8D5C}"/>
              </a:ext>
            </a:extLst>
          </p:cNvPr>
          <p:cNvSpPr/>
          <p:nvPr/>
        </p:nvSpPr>
        <p:spPr>
          <a:xfrm>
            <a:off x="5346561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363FEFC8-4750-DB11-BD90-0E3F7A88C9C3}"/>
              </a:ext>
            </a:extLst>
          </p:cNvPr>
          <p:cNvSpPr/>
          <p:nvPr/>
        </p:nvSpPr>
        <p:spPr>
          <a:xfrm>
            <a:off x="5965755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C326738C-7F7F-A678-EEC2-3B7CA63D405A}"/>
              </a:ext>
            </a:extLst>
          </p:cNvPr>
          <p:cNvSpPr/>
          <p:nvPr/>
        </p:nvSpPr>
        <p:spPr>
          <a:xfrm>
            <a:off x="6589518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4BF189C0-F650-EDBB-CAF2-9D64E7795A29}"/>
              </a:ext>
            </a:extLst>
          </p:cNvPr>
          <p:cNvSpPr/>
          <p:nvPr/>
        </p:nvSpPr>
        <p:spPr>
          <a:xfrm>
            <a:off x="7207081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A72981DF-29F2-F705-A16E-03A805334A37}"/>
              </a:ext>
            </a:extLst>
          </p:cNvPr>
          <p:cNvSpPr/>
          <p:nvPr/>
        </p:nvSpPr>
        <p:spPr>
          <a:xfrm>
            <a:off x="7826275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4CFA3EF2-6E91-E3D8-E344-1B6609C79C3E}"/>
              </a:ext>
            </a:extLst>
          </p:cNvPr>
          <p:cNvSpPr/>
          <p:nvPr/>
        </p:nvSpPr>
        <p:spPr>
          <a:xfrm>
            <a:off x="8450038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91AD91FA-6171-5B93-7924-C33EA4948800}"/>
              </a:ext>
            </a:extLst>
          </p:cNvPr>
          <p:cNvSpPr/>
          <p:nvPr/>
        </p:nvSpPr>
        <p:spPr>
          <a:xfrm>
            <a:off x="9068206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024855B7-D1C5-C89E-5423-900039BC6FFA}"/>
              </a:ext>
            </a:extLst>
          </p:cNvPr>
          <p:cNvSpPr/>
          <p:nvPr/>
        </p:nvSpPr>
        <p:spPr>
          <a:xfrm>
            <a:off x="5965755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B49ADDFF-D759-D782-48D2-3E9D8D47018E}"/>
              </a:ext>
            </a:extLst>
          </p:cNvPr>
          <p:cNvSpPr/>
          <p:nvPr/>
        </p:nvSpPr>
        <p:spPr>
          <a:xfrm>
            <a:off x="6589518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cxnSp>
        <p:nvCxnSpPr>
          <p:cNvPr id="95" name="직선 연결선 94">
            <a:extLst>
              <a:ext uri="{FF2B5EF4-FFF2-40B4-BE49-F238E27FC236}">
                <a16:creationId xmlns:a16="http://schemas.microsoft.com/office/drawing/2014/main" id="{C960526F-A433-DCA7-EBF9-C4CC198A5FA0}"/>
              </a:ext>
            </a:extLst>
          </p:cNvPr>
          <p:cNvCxnSpPr>
            <a:cxnSpLocks/>
          </p:cNvCxnSpPr>
          <p:nvPr/>
        </p:nvCxnSpPr>
        <p:spPr>
          <a:xfrm>
            <a:off x="9515431" y="5756363"/>
            <a:ext cx="31953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00615DD3-3310-0B98-25FF-3BA194319035}"/>
              </a:ext>
            </a:extLst>
          </p:cNvPr>
          <p:cNvSpPr/>
          <p:nvPr/>
        </p:nvSpPr>
        <p:spPr>
          <a:xfrm>
            <a:off x="3486954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FF85F473-436E-54A4-9407-960BB02C6E55}"/>
              </a:ext>
            </a:extLst>
          </p:cNvPr>
          <p:cNvSpPr/>
          <p:nvPr/>
        </p:nvSpPr>
        <p:spPr>
          <a:xfrm>
            <a:off x="4106148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0" name="직사각형 99">
            <a:extLst>
              <a:ext uri="{FF2B5EF4-FFF2-40B4-BE49-F238E27FC236}">
                <a16:creationId xmlns:a16="http://schemas.microsoft.com/office/drawing/2014/main" id="{463F7464-B4F0-66D8-F201-0FF6191A95BC}"/>
              </a:ext>
            </a:extLst>
          </p:cNvPr>
          <p:cNvSpPr/>
          <p:nvPr/>
        </p:nvSpPr>
        <p:spPr>
          <a:xfrm>
            <a:off x="4729911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81945119-4734-6A11-F3E1-B1B902873385}"/>
              </a:ext>
            </a:extLst>
          </p:cNvPr>
          <p:cNvSpPr/>
          <p:nvPr/>
        </p:nvSpPr>
        <p:spPr>
          <a:xfrm>
            <a:off x="5346561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BE48CB25-5E4C-E6B5-B22C-D64794819019}"/>
              </a:ext>
            </a:extLst>
          </p:cNvPr>
          <p:cNvSpPr/>
          <p:nvPr/>
        </p:nvSpPr>
        <p:spPr>
          <a:xfrm>
            <a:off x="7207081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FDEF6CCC-20AE-9FA5-3097-64ACE7F7B0FC}"/>
              </a:ext>
            </a:extLst>
          </p:cNvPr>
          <p:cNvSpPr/>
          <p:nvPr/>
        </p:nvSpPr>
        <p:spPr>
          <a:xfrm>
            <a:off x="7826275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7ABEE628-7769-8758-6A93-30013AFE6E33}"/>
              </a:ext>
            </a:extLst>
          </p:cNvPr>
          <p:cNvSpPr/>
          <p:nvPr/>
        </p:nvSpPr>
        <p:spPr>
          <a:xfrm>
            <a:off x="8450038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9D976FB5-5D5F-1176-4811-9C8789F3FDBB}"/>
              </a:ext>
            </a:extLst>
          </p:cNvPr>
          <p:cNvSpPr/>
          <p:nvPr/>
        </p:nvSpPr>
        <p:spPr>
          <a:xfrm>
            <a:off x="9068206" y="5299087"/>
            <a:ext cx="616382" cy="27985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D80089D-DD8D-6114-8399-084812564395}"/>
              </a:ext>
            </a:extLst>
          </p:cNvPr>
          <p:cNvSpPr txBox="1"/>
          <p:nvPr/>
        </p:nvSpPr>
        <p:spPr>
          <a:xfrm>
            <a:off x="5394296" y="5283271"/>
            <a:ext cx="2376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Amplifier(s)</a:t>
            </a:r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4" name="사각형: 둥근 모서리 133">
            <a:extLst>
              <a:ext uri="{FF2B5EF4-FFF2-40B4-BE49-F238E27FC236}">
                <a16:creationId xmlns:a16="http://schemas.microsoft.com/office/drawing/2014/main" id="{61AA7D03-97B1-1E94-6A97-2499F0B8F3D0}"/>
              </a:ext>
            </a:extLst>
          </p:cNvPr>
          <p:cNvSpPr/>
          <p:nvPr/>
        </p:nvSpPr>
        <p:spPr>
          <a:xfrm>
            <a:off x="3483894" y="5301972"/>
            <a:ext cx="6197633" cy="278894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04AA2CD-8D9A-A79F-E19C-4AE9AEE7C214}"/>
              </a:ext>
            </a:extLst>
          </p:cNvPr>
          <p:cNvSpPr txBox="1"/>
          <p:nvPr/>
        </p:nvSpPr>
        <p:spPr>
          <a:xfrm>
            <a:off x="8291929" y="6326290"/>
            <a:ext cx="1478678" cy="28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" name="사각형: 둥근 모서리 137">
            <a:extLst>
              <a:ext uri="{FF2B5EF4-FFF2-40B4-BE49-F238E27FC236}">
                <a16:creationId xmlns:a16="http://schemas.microsoft.com/office/drawing/2014/main" id="{BF058C7D-2CAD-7761-C9A9-61C2CB0C19D5}"/>
              </a:ext>
            </a:extLst>
          </p:cNvPr>
          <p:cNvSpPr/>
          <p:nvPr/>
        </p:nvSpPr>
        <p:spPr>
          <a:xfrm>
            <a:off x="8721386" y="6107541"/>
            <a:ext cx="619763" cy="278894"/>
          </a:xfrm>
          <a:prstGeom prst="roundRect">
            <a:avLst>
              <a:gd name="adj" fmla="val 1938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2" name="사각형: 둥근 모서리 141">
            <a:extLst>
              <a:ext uri="{FF2B5EF4-FFF2-40B4-BE49-F238E27FC236}">
                <a16:creationId xmlns:a16="http://schemas.microsoft.com/office/drawing/2014/main" id="{2F3EFAF2-E1DC-15CB-4441-14B7882B42A8}"/>
              </a:ext>
            </a:extLst>
          </p:cNvPr>
          <p:cNvSpPr/>
          <p:nvPr/>
        </p:nvSpPr>
        <p:spPr>
          <a:xfrm>
            <a:off x="3483572" y="4960828"/>
            <a:ext cx="3098565" cy="206782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사각형: 둥근 모서리 143">
            <a:extLst>
              <a:ext uri="{FF2B5EF4-FFF2-40B4-BE49-F238E27FC236}">
                <a16:creationId xmlns:a16="http://schemas.microsoft.com/office/drawing/2014/main" id="{723DE937-4557-9C44-B0BD-76762E00DAFC}"/>
              </a:ext>
            </a:extLst>
          </p:cNvPr>
          <p:cNvSpPr/>
          <p:nvPr/>
        </p:nvSpPr>
        <p:spPr>
          <a:xfrm>
            <a:off x="6582137" y="4960828"/>
            <a:ext cx="3098565" cy="20678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C0EBE6F-0627-F459-9CA0-06581AECD0BC}"/>
              </a:ext>
            </a:extLst>
          </p:cNvPr>
          <p:cNvSpPr txBox="1"/>
          <p:nvPr/>
        </p:nvSpPr>
        <p:spPr>
          <a:xfrm>
            <a:off x="6033149" y="4909611"/>
            <a:ext cx="922819" cy="28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xx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B8E0D842-5868-82FB-6BB9-4BF4A955A7F1}"/>
              </a:ext>
            </a:extLst>
          </p:cNvPr>
          <p:cNvSpPr txBox="1"/>
          <p:nvPr/>
        </p:nvSpPr>
        <p:spPr>
          <a:xfrm>
            <a:off x="4316329" y="4934225"/>
            <a:ext cx="1433051" cy="245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 (Virtual)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9143C97F-4F1D-539B-2D08-F05629D75FF6}"/>
              </a:ext>
            </a:extLst>
          </p:cNvPr>
          <p:cNvSpPr txBox="1"/>
          <p:nvPr/>
        </p:nvSpPr>
        <p:spPr>
          <a:xfrm>
            <a:off x="7377845" y="4934225"/>
            <a:ext cx="1507150" cy="245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 (Virtual)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사각형: 둥근 모서리 168">
            <a:extLst>
              <a:ext uri="{FF2B5EF4-FFF2-40B4-BE49-F238E27FC236}">
                <a16:creationId xmlns:a16="http://schemas.microsoft.com/office/drawing/2014/main" id="{72B5A30E-45E3-6049-F2A9-1143636F2F2C}"/>
              </a:ext>
            </a:extLst>
          </p:cNvPr>
          <p:cNvSpPr/>
          <p:nvPr/>
        </p:nvSpPr>
        <p:spPr>
          <a:xfrm>
            <a:off x="3483960" y="4754095"/>
            <a:ext cx="3098565" cy="206782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사각형: 둥근 모서리 169">
            <a:extLst>
              <a:ext uri="{FF2B5EF4-FFF2-40B4-BE49-F238E27FC236}">
                <a16:creationId xmlns:a16="http://schemas.microsoft.com/office/drawing/2014/main" id="{35F6988D-B2B0-6810-1024-3212A2CE8361}"/>
              </a:ext>
            </a:extLst>
          </p:cNvPr>
          <p:cNvSpPr/>
          <p:nvPr/>
        </p:nvSpPr>
        <p:spPr>
          <a:xfrm>
            <a:off x="6582525" y="4754095"/>
            <a:ext cx="3098565" cy="206782"/>
          </a:xfrm>
          <a:prstGeom prst="roundRect">
            <a:avLst>
              <a:gd name="adj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68692C4F-BD44-6695-4793-451D170EDB1A}"/>
              </a:ext>
            </a:extLst>
          </p:cNvPr>
          <p:cNvSpPr txBox="1"/>
          <p:nvPr/>
        </p:nvSpPr>
        <p:spPr>
          <a:xfrm>
            <a:off x="6033538" y="4690179"/>
            <a:ext cx="922819" cy="288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</a:t>
            </a:r>
            <a:r>
              <a:rPr lang="en-US" altLang="ko-KR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endParaRPr lang="ko-KR" altLang="en-US" sz="14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D379F466-ED59-E79C-7EBC-061788AECC32}"/>
              </a:ext>
            </a:extLst>
          </p:cNvPr>
          <p:cNvSpPr txBox="1"/>
          <p:nvPr/>
        </p:nvSpPr>
        <p:spPr>
          <a:xfrm>
            <a:off x="4316718" y="4727493"/>
            <a:ext cx="1433051" cy="245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Buffer (Virtual)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2E2BAF06-84F5-F271-3867-709635A9B4CC}"/>
              </a:ext>
            </a:extLst>
          </p:cNvPr>
          <p:cNvSpPr txBox="1"/>
          <p:nvPr/>
        </p:nvSpPr>
        <p:spPr>
          <a:xfrm>
            <a:off x="7378233" y="4727493"/>
            <a:ext cx="1507148" cy="245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Offset Buffer (Virtual)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사각형: 둥근 모서리 170">
            <a:extLst>
              <a:ext uri="{FF2B5EF4-FFF2-40B4-BE49-F238E27FC236}">
                <a16:creationId xmlns:a16="http://schemas.microsoft.com/office/drawing/2014/main" id="{0462BE15-867A-240D-1F21-170A8ACF3F6C}"/>
              </a:ext>
            </a:extLst>
          </p:cNvPr>
          <p:cNvSpPr/>
          <p:nvPr/>
        </p:nvSpPr>
        <p:spPr>
          <a:xfrm>
            <a:off x="3483572" y="4751865"/>
            <a:ext cx="3098203" cy="206782"/>
          </a:xfrm>
          <a:prstGeom prst="roundRect">
            <a:avLst>
              <a:gd name="adj" fmla="val 1938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305CF0BF-2899-A926-8C5F-27C261DEE59C}"/>
              </a:ext>
            </a:extLst>
          </p:cNvPr>
          <p:cNvGrpSpPr/>
          <p:nvPr/>
        </p:nvGrpSpPr>
        <p:grpSpPr>
          <a:xfrm>
            <a:off x="3482953" y="5595946"/>
            <a:ext cx="6197633" cy="288444"/>
            <a:chOff x="370961" y="2016120"/>
            <a:chExt cx="7057446" cy="335094"/>
          </a:xfrm>
        </p:grpSpPr>
        <p:sp>
          <p:nvSpPr>
            <p:cNvPr id="60" name="사다리꼴 59">
              <a:extLst>
                <a:ext uri="{FF2B5EF4-FFF2-40B4-BE49-F238E27FC236}">
                  <a16:creationId xmlns:a16="http://schemas.microsoft.com/office/drawing/2014/main" id="{EA6D8545-B607-4638-5538-B9FAEBD4EE90}"/>
                </a:ext>
              </a:extLst>
            </p:cNvPr>
            <p:cNvSpPr/>
            <p:nvPr/>
          </p:nvSpPr>
          <p:spPr>
            <a:xfrm flipV="1">
              <a:off x="370961" y="2086698"/>
              <a:ext cx="7057446" cy="249513"/>
            </a:xfrm>
            <a:prstGeom prst="trapezoid">
              <a:avLst>
                <a:gd name="adj" fmla="val 68041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AF1071D-B43C-6F35-1201-75806A52CEA1}"/>
                </a:ext>
              </a:extLst>
            </p:cNvPr>
            <p:cNvSpPr txBox="1"/>
            <p:nvPr/>
          </p:nvSpPr>
          <p:spPr>
            <a:xfrm>
              <a:off x="1767687" y="2016120"/>
              <a:ext cx="4096924" cy="335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Column Decoder &amp; Mux</a:t>
              </a:r>
              <a:endParaRPr lang="ko-KR" altLang="en-US" sz="14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6" name="사각형: 둥근 모서리 145">
            <a:extLst>
              <a:ext uri="{FF2B5EF4-FFF2-40B4-BE49-F238E27FC236}">
                <a16:creationId xmlns:a16="http://schemas.microsoft.com/office/drawing/2014/main" id="{3599CE3A-15CC-B897-4A64-55AA8C94D8F8}"/>
              </a:ext>
            </a:extLst>
          </p:cNvPr>
          <p:cNvSpPr/>
          <p:nvPr/>
        </p:nvSpPr>
        <p:spPr>
          <a:xfrm>
            <a:off x="6584950" y="4960979"/>
            <a:ext cx="3095867" cy="206782"/>
          </a:xfrm>
          <a:prstGeom prst="roundRect">
            <a:avLst>
              <a:gd name="adj" fmla="val 1938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48" name="그룹 247">
            <a:extLst>
              <a:ext uri="{FF2B5EF4-FFF2-40B4-BE49-F238E27FC236}">
                <a16:creationId xmlns:a16="http://schemas.microsoft.com/office/drawing/2014/main" id="{DD686701-3397-0DF0-CA69-71A9353DE4D7}"/>
              </a:ext>
            </a:extLst>
          </p:cNvPr>
          <p:cNvGrpSpPr/>
          <p:nvPr/>
        </p:nvGrpSpPr>
        <p:grpSpPr>
          <a:xfrm>
            <a:off x="6226972" y="6918041"/>
            <a:ext cx="618594" cy="279853"/>
            <a:chOff x="3999107" y="6106582"/>
            <a:chExt cx="618594" cy="279853"/>
          </a:xfrm>
          <a:solidFill>
            <a:schemeClr val="accent2"/>
          </a:solidFill>
        </p:grpSpPr>
        <p:sp>
          <p:nvSpPr>
            <p:cNvPr id="249" name="직사각형 248">
              <a:extLst>
                <a:ext uri="{FF2B5EF4-FFF2-40B4-BE49-F238E27FC236}">
                  <a16:creationId xmlns:a16="http://schemas.microsoft.com/office/drawing/2014/main" id="{D38AF199-0DC3-3120-38E7-47D36F7790CE}"/>
                </a:ext>
              </a:extLst>
            </p:cNvPr>
            <p:cNvSpPr/>
            <p:nvPr/>
          </p:nvSpPr>
          <p:spPr>
            <a:xfrm>
              <a:off x="3999107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50" name="직사각형 249">
              <a:extLst>
                <a:ext uri="{FF2B5EF4-FFF2-40B4-BE49-F238E27FC236}">
                  <a16:creationId xmlns:a16="http://schemas.microsoft.com/office/drawing/2014/main" id="{42F976B9-3FA2-F1DD-FB39-8A768CC2A3E6}"/>
                </a:ext>
              </a:extLst>
            </p:cNvPr>
            <p:cNvSpPr/>
            <p:nvPr/>
          </p:nvSpPr>
          <p:spPr>
            <a:xfrm>
              <a:off x="4155075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51" name="직사각형 250">
              <a:extLst>
                <a:ext uri="{FF2B5EF4-FFF2-40B4-BE49-F238E27FC236}">
                  <a16:creationId xmlns:a16="http://schemas.microsoft.com/office/drawing/2014/main" id="{8D796C1D-256D-9076-16DC-8ECAC16D4124}"/>
                </a:ext>
              </a:extLst>
            </p:cNvPr>
            <p:cNvSpPr/>
            <p:nvPr/>
          </p:nvSpPr>
          <p:spPr>
            <a:xfrm>
              <a:off x="4308662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52" name="직사각형 251">
              <a:extLst>
                <a:ext uri="{FF2B5EF4-FFF2-40B4-BE49-F238E27FC236}">
                  <a16:creationId xmlns:a16="http://schemas.microsoft.com/office/drawing/2014/main" id="{87F2C04D-6DEF-9ECF-2B82-2B2B2ABF5D9D}"/>
                </a:ext>
              </a:extLst>
            </p:cNvPr>
            <p:cNvSpPr/>
            <p:nvPr/>
          </p:nvSpPr>
          <p:spPr>
            <a:xfrm>
              <a:off x="4464630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53" name="직사각형 252">
              <a:extLst>
                <a:ext uri="{FF2B5EF4-FFF2-40B4-BE49-F238E27FC236}">
                  <a16:creationId xmlns:a16="http://schemas.microsoft.com/office/drawing/2014/main" id="{C55B524E-90F6-B177-0C6A-45DC3405F0DB}"/>
                </a:ext>
              </a:extLst>
            </p:cNvPr>
            <p:cNvSpPr/>
            <p:nvPr/>
          </p:nvSpPr>
          <p:spPr>
            <a:xfrm>
              <a:off x="4077091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54" name="직사각형 253">
              <a:extLst>
                <a:ext uri="{FF2B5EF4-FFF2-40B4-BE49-F238E27FC236}">
                  <a16:creationId xmlns:a16="http://schemas.microsoft.com/office/drawing/2014/main" id="{284EF193-518C-6179-1742-ADCBDB3B4683}"/>
                </a:ext>
              </a:extLst>
            </p:cNvPr>
            <p:cNvSpPr/>
            <p:nvPr/>
          </p:nvSpPr>
          <p:spPr>
            <a:xfrm>
              <a:off x="4230678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55" name="직사각형 254">
              <a:extLst>
                <a:ext uri="{FF2B5EF4-FFF2-40B4-BE49-F238E27FC236}">
                  <a16:creationId xmlns:a16="http://schemas.microsoft.com/office/drawing/2014/main" id="{FD8A03DF-0EA0-F977-94D8-E0C33B1F37D0}"/>
                </a:ext>
              </a:extLst>
            </p:cNvPr>
            <p:cNvSpPr/>
            <p:nvPr/>
          </p:nvSpPr>
          <p:spPr>
            <a:xfrm>
              <a:off x="4386646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56" name="직사각형 255">
              <a:extLst>
                <a:ext uri="{FF2B5EF4-FFF2-40B4-BE49-F238E27FC236}">
                  <a16:creationId xmlns:a16="http://schemas.microsoft.com/office/drawing/2014/main" id="{866621CB-FA9C-C970-CFD6-8D3866E70228}"/>
                </a:ext>
              </a:extLst>
            </p:cNvPr>
            <p:cNvSpPr/>
            <p:nvPr/>
          </p:nvSpPr>
          <p:spPr>
            <a:xfrm>
              <a:off x="4540230" y="6106582"/>
              <a:ext cx="77471" cy="279853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140" name="사각형: 둥근 모서리 139">
            <a:extLst>
              <a:ext uri="{FF2B5EF4-FFF2-40B4-BE49-F238E27FC236}">
                <a16:creationId xmlns:a16="http://schemas.microsoft.com/office/drawing/2014/main" id="{1D13DCCA-18A5-B480-91AD-DBE486399859}"/>
              </a:ext>
            </a:extLst>
          </p:cNvPr>
          <p:cNvSpPr/>
          <p:nvPr/>
        </p:nvSpPr>
        <p:spPr>
          <a:xfrm>
            <a:off x="4002700" y="6106582"/>
            <a:ext cx="619763" cy="278894"/>
          </a:xfrm>
          <a:prstGeom prst="roundRect">
            <a:avLst>
              <a:gd name="adj" fmla="val 1938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7" name="그룹 196">
            <a:extLst>
              <a:ext uri="{FF2B5EF4-FFF2-40B4-BE49-F238E27FC236}">
                <a16:creationId xmlns:a16="http://schemas.microsoft.com/office/drawing/2014/main" id="{47D3F536-236F-7D13-EE3C-FC0FC85AE0A4}"/>
              </a:ext>
            </a:extLst>
          </p:cNvPr>
          <p:cNvGrpSpPr/>
          <p:nvPr/>
        </p:nvGrpSpPr>
        <p:grpSpPr>
          <a:xfrm>
            <a:off x="3999107" y="6106582"/>
            <a:ext cx="618594" cy="279853"/>
            <a:chOff x="3999107" y="6106582"/>
            <a:chExt cx="618594" cy="279853"/>
          </a:xfrm>
        </p:grpSpPr>
        <p:sp>
          <p:nvSpPr>
            <p:cNvPr id="189" name="직사각형 188">
              <a:extLst>
                <a:ext uri="{FF2B5EF4-FFF2-40B4-BE49-F238E27FC236}">
                  <a16:creationId xmlns:a16="http://schemas.microsoft.com/office/drawing/2014/main" id="{84412759-5668-A806-F4BB-7FB60B7B5C7B}"/>
                </a:ext>
              </a:extLst>
            </p:cNvPr>
            <p:cNvSpPr/>
            <p:nvPr/>
          </p:nvSpPr>
          <p:spPr>
            <a:xfrm>
              <a:off x="3999107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0" name="직사각형 189">
              <a:extLst>
                <a:ext uri="{FF2B5EF4-FFF2-40B4-BE49-F238E27FC236}">
                  <a16:creationId xmlns:a16="http://schemas.microsoft.com/office/drawing/2014/main" id="{1EE3CE23-7E87-AABC-7EF8-F504B3498BB5}"/>
                </a:ext>
              </a:extLst>
            </p:cNvPr>
            <p:cNvSpPr/>
            <p:nvPr/>
          </p:nvSpPr>
          <p:spPr>
            <a:xfrm>
              <a:off x="4155075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1" name="직사각형 190">
              <a:extLst>
                <a:ext uri="{FF2B5EF4-FFF2-40B4-BE49-F238E27FC236}">
                  <a16:creationId xmlns:a16="http://schemas.microsoft.com/office/drawing/2014/main" id="{CE7F0CA6-0222-7C77-EB19-F2BE8445578C}"/>
                </a:ext>
              </a:extLst>
            </p:cNvPr>
            <p:cNvSpPr/>
            <p:nvPr/>
          </p:nvSpPr>
          <p:spPr>
            <a:xfrm>
              <a:off x="4308662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99A4BE8D-85C6-E143-C690-F3ED9BE9EB4C}"/>
                </a:ext>
              </a:extLst>
            </p:cNvPr>
            <p:cNvSpPr/>
            <p:nvPr/>
          </p:nvSpPr>
          <p:spPr>
            <a:xfrm>
              <a:off x="4464630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9B5DC5DE-1A2D-A792-3352-A8CB9EBD9ECE}"/>
                </a:ext>
              </a:extLst>
            </p:cNvPr>
            <p:cNvSpPr/>
            <p:nvPr/>
          </p:nvSpPr>
          <p:spPr>
            <a:xfrm>
              <a:off x="4077091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293C7A62-86ED-04B7-A749-6BD5CBB7DE2F}"/>
                </a:ext>
              </a:extLst>
            </p:cNvPr>
            <p:cNvSpPr/>
            <p:nvPr/>
          </p:nvSpPr>
          <p:spPr>
            <a:xfrm>
              <a:off x="4230678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7267DF03-1BFB-CB71-64EA-DF487B5B3CDB}"/>
                </a:ext>
              </a:extLst>
            </p:cNvPr>
            <p:cNvSpPr/>
            <p:nvPr/>
          </p:nvSpPr>
          <p:spPr>
            <a:xfrm>
              <a:off x="4386646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AF08033F-621A-3F7C-820D-5765BBEDD2EE}"/>
                </a:ext>
              </a:extLst>
            </p:cNvPr>
            <p:cNvSpPr/>
            <p:nvPr/>
          </p:nvSpPr>
          <p:spPr>
            <a:xfrm>
              <a:off x="4540230" y="6106582"/>
              <a:ext cx="77471" cy="279853"/>
            </a:xfrm>
            <a:prstGeom prst="rect">
              <a:avLst/>
            </a:prstGeom>
            <a:solidFill>
              <a:srgbClr val="70AD47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C6F63847-EB30-17C5-B1AD-B79F7BFF0959}"/>
              </a:ext>
            </a:extLst>
          </p:cNvPr>
          <p:cNvSpPr/>
          <p:nvPr/>
        </p:nvSpPr>
        <p:spPr>
          <a:xfrm>
            <a:off x="3595316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AE18ACEA-1C96-624F-325D-5150D9E8F61F}"/>
              </a:ext>
            </a:extLst>
          </p:cNvPr>
          <p:cNvSpPr/>
          <p:nvPr/>
        </p:nvSpPr>
        <p:spPr>
          <a:xfrm>
            <a:off x="4280323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B17D6513-3FE0-8AD6-3FCA-860CA5F74E78}"/>
              </a:ext>
            </a:extLst>
          </p:cNvPr>
          <p:cNvSpPr/>
          <p:nvPr/>
        </p:nvSpPr>
        <p:spPr>
          <a:xfrm>
            <a:off x="5060383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B87F88B8-35E7-6371-90ED-C73DF67DA238}"/>
              </a:ext>
            </a:extLst>
          </p:cNvPr>
          <p:cNvSpPr/>
          <p:nvPr/>
        </p:nvSpPr>
        <p:spPr>
          <a:xfrm>
            <a:off x="5649880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5" name="직사각형 104">
            <a:extLst>
              <a:ext uri="{FF2B5EF4-FFF2-40B4-BE49-F238E27FC236}">
                <a16:creationId xmlns:a16="http://schemas.microsoft.com/office/drawing/2014/main" id="{207F6CE9-194F-8A21-8BCD-4129464B40B3}"/>
              </a:ext>
            </a:extLst>
          </p:cNvPr>
          <p:cNvSpPr/>
          <p:nvPr/>
        </p:nvSpPr>
        <p:spPr>
          <a:xfrm>
            <a:off x="7342623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7" name="직사각형 106">
            <a:extLst>
              <a:ext uri="{FF2B5EF4-FFF2-40B4-BE49-F238E27FC236}">
                <a16:creationId xmlns:a16="http://schemas.microsoft.com/office/drawing/2014/main" id="{7FEDE20D-B2A0-88DA-173A-5B5352198AC2}"/>
              </a:ext>
            </a:extLst>
          </p:cNvPr>
          <p:cNvSpPr/>
          <p:nvPr/>
        </p:nvSpPr>
        <p:spPr>
          <a:xfrm>
            <a:off x="8143036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07450D58-E26F-08A4-C1EC-C395D1882C84}"/>
              </a:ext>
            </a:extLst>
          </p:cNvPr>
          <p:cNvSpPr/>
          <p:nvPr/>
        </p:nvSpPr>
        <p:spPr>
          <a:xfrm>
            <a:off x="8757026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CF81691E-D4A8-8108-765A-C44B44C802EE}"/>
              </a:ext>
            </a:extLst>
          </p:cNvPr>
          <p:cNvSpPr/>
          <p:nvPr/>
        </p:nvSpPr>
        <p:spPr>
          <a:xfrm>
            <a:off x="9293545" y="5294921"/>
            <a:ext cx="77471" cy="279853"/>
          </a:xfrm>
          <a:prstGeom prst="rect">
            <a:avLst/>
          </a:prstGeom>
          <a:solidFill>
            <a:srgbClr val="70AD47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221" name="자유형: 도형 220">
            <a:extLst>
              <a:ext uri="{FF2B5EF4-FFF2-40B4-BE49-F238E27FC236}">
                <a16:creationId xmlns:a16="http://schemas.microsoft.com/office/drawing/2014/main" id="{2AE6DE54-F6EA-4982-5A62-CC2F59B46A6A}"/>
              </a:ext>
            </a:extLst>
          </p:cNvPr>
          <p:cNvSpPr/>
          <p:nvPr/>
        </p:nvSpPr>
        <p:spPr>
          <a:xfrm>
            <a:off x="1601086" y="3046262"/>
            <a:ext cx="10314674" cy="22381"/>
          </a:xfrm>
          <a:custGeom>
            <a:avLst/>
            <a:gdLst>
              <a:gd name="connsiteX0" fmla="*/ 0 w 10314674"/>
              <a:gd name="connsiteY0" fmla="*/ 0 h 22381"/>
              <a:gd name="connsiteX1" fmla="*/ 10314675 w 10314674"/>
              <a:gd name="connsiteY1" fmla="*/ 0 h 2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314674" h="22381">
                <a:moveTo>
                  <a:pt x="0" y="0"/>
                </a:moveTo>
                <a:lnTo>
                  <a:pt x="10314675" y="0"/>
                </a:lnTo>
              </a:path>
            </a:pathLst>
          </a:custGeom>
          <a:ln w="17897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43" name="그룹 242">
            <a:extLst>
              <a:ext uri="{FF2B5EF4-FFF2-40B4-BE49-F238E27FC236}">
                <a16:creationId xmlns:a16="http://schemas.microsoft.com/office/drawing/2014/main" id="{245AC504-9F74-EB51-C127-CF1EBEAB6D33}"/>
              </a:ext>
            </a:extLst>
          </p:cNvPr>
          <p:cNvGrpSpPr/>
          <p:nvPr/>
        </p:nvGrpSpPr>
        <p:grpSpPr>
          <a:xfrm>
            <a:off x="3425771" y="2458417"/>
            <a:ext cx="6861831" cy="763266"/>
            <a:chOff x="3425771" y="2458417"/>
            <a:chExt cx="6861831" cy="763266"/>
          </a:xfrm>
        </p:grpSpPr>
        <p:grpSp>
          <p:nvGrpSpPr>
            <p:cNvPr id="214" name="그룹 213">
              <a:extLst>
                <a:ext uri="{FF2B5EF4-FFF2-40B4-BE49-F238E27FC236}">
                  <a16:creationId xmlns:a16="http://schemas.microsoft.com/office/drawing/2014/main" id="{72DD2F87-5066-FEE2-0031-ABE7EA81A1B4}"/>
                </a:ext>
              </a:extLst>
            </p:cNvPr>
            <p:cNvGrpSpPr/>
            <p:nvPr/>
          </p:nvGrpSpPr>
          <p:grpSpPr>
            <a:xfrm>
              <a:off x="3425771" y="2458417"/>
              <a:ext cx="6861831" cy="369332"/>
              <a:chOff x="3425771" y="2404297"/>
              <a:chExt cx="6861831" cy="369332"/>
            </a:xfrm>
          </p:grpSpPr>
          <p:pic>
            <p:nvPicPr>
              <p:cNvPr id="44" name="그래픽 43">
                <a:extLst>
                  <a:ext uri="{FF2B5EF4-FFF2-40B4-BE49-F238E27FC236}">
                    <a16:creationId xmlns:a16="http://schemas.microsoft.com/office/drawing/2014/main" id="{2DB7B736-9782-334E-8ADE-5AA7C70B3E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425771" y="2458917"/>
                <a:ext cx="6861831" cy="273600"/>
              </a:xfrm>
              <a:prstGeom prst="rect">
                <a:avLst/>
              </a:prstGeom>
            </p:spPr>
          </p:pic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B83CC5C7-28B6-7410-83F3-807D08CC22B3}"/>
                  </a:ext>
                </a:extLst>
              </p:cNvPr>
              <p:cNvSpPr txBox="1"/>
              <p:nvPr/>
            </p:nvSpPr>
            <p:spPr>
              <a:xfrm>
                <a:off x="4819431" y="2404297"/>
                <a:ext cx="40655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Precharge</a:t>
                </a:r>
                <a:r>
                  <a:rPr lang="en-US" altLang="ko-K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&amp; Activation</a:t>
                </a:r>
              </a:p>
            </p:txBody>
          </p:sp>
        </p:grpSp>
        <p:grpSp>
          <p:nvGrpSpPr>
            <p:cNvPr id="212" name="그룹 211">
              <a:extLst>
                <a:ext uri="{FF2B5EF4-FFF2-40B4-BE49-F238E27FC236}">
                  <a16:creationId xmlns:a16="http://schemas.microsoft.com/office/drawing/2014/main" id="{CFA62B86-A3A1-45E2-5E08-710353FD175A}"/>
                </a:ext>
              </a:extLst>
            </p:cNvPr>
            <p:cNvGrpSpPr/>
            <p:nvPr/>
          </p:nvGrpSpPr>
          <p:grpSpPr>
            <a:xfrm>
              <a:off x="3431287" y="2851190"/>
              <a:ext cx="6852175" cy="370493"/>
              <a:chOff x="3449000" y="2906114"/>
              <a:chExt cx="6852175" cy="370500"/>
            </a:xfrm>
          </p:grpSpPr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28FBFE1C-6E9D-5FA6-2C9A-1C0D5F6279F0}"/>
                  </a:ext>
                </a:extLst>
              </p:cNvPr>
              <p:cNvGrpSpPr/>
              <p:nvPr/>
            </p:nvGrpSpPr>
            <p:grpSpPr>
              <a:xfrm>
                <a:off x="3449000" y="2906114"/>
                <a:ext cx="860582" cy="369332"/>
                <a:chOff x="10316149" y="2709871"/>
                <a:chExt cx="860582" cy="369332"/>
              </a:xfrm>
            </p:grpSpPr>
            <p:sp>
              <p:nvSpPr>
                <p:cNvPr id="46" name="자유형: 도형 45">
                  <a:extLst>
                    <a:ext uri="{FF2B5EF4-FFF2-40B4-BE49-F238E27FC236}">
                      <a16:creationId xmlns:a16="http://schemas.microsoft.com/office/drawing/2014/main" id="{BD1ABF9F-BD63-A401-4953-57D2C93FCB8F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63205F0-42E6-BCE9-1E5B-A4B14D1CFC50}"/>
                    </a:ext>
                  </a:extLst>
                </p:cNvPr>
                <p:cNvSpPr txBox="1"/>
                <p:nvPr/>
              </p:nvSpPr>
              <p:spPr>
                <a:xfrm>
                  <a:off x="10421160" y="2709871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  <p:grpSp>
            <p:nvGrpSpPr>
              <p:cNvPr id="158" name="그룹 157">
                <a:extLst>
                  <a:ext uri="{FF2B5EF4-FFF2-40B4-BE49-F238E27FC236}">
                    <a16:creationId xmlns:a16="http://schemas.microsoft.com/office/drawing/2014/main" id="{C096A4D6-5F2D-6A09-3CD6-6E06361DF291}"/>
                  </a:ext>
                </a:extLst>
              </p:cNvPr>
              <p:cNvGrpSpPr/>
              <p:nvPr/>
            </p:nvGrpSpPr>
            <p:grpSpPr>
              <a:xfrm>
                <a:off x="4303105" y="2906121"/>
                <a:ext cx="860582" cy="369332"/>
                <a:chOff x="10316149" y="2709878"/>
                <a:chExt cx="860582" cy="369332"/>
              </a:xfrm>
            </p:grpSpPr>
            <p:sp>
              <p:nvSpPr>
                <p:cNvPr id="159" name="자유형: 도형 158">
                  <a:extLst>
                    <a:ext uri="{FF2B5EF4-FFF2-40B4-BE49-F238E27FC236}">
                      <a16:creationId xmlns:a16="http://schemas.microsoft.com/office/drawing/2014/main" id="{4E232599-01D0-6426-D8C8-4467BD2DB9CD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60" name="TextBox 159">
                  <a:extLst>
                    <a:ext uri="{FF2B5EF4-FFF2-40B4-BE49-F238E27FC236}">
                      <a16:creationId xmlns:a16="http://schemas.microsoft.com/office/drawing/2014/main" id="{C4C24133-FC27-9A45-97C1-D94CA737B210}"/>
                    </a:ext>
                  </a:extLst>
                </p:cNvPr>
                <p:cNvSpPr txBox="1"/>
                <p:nvPr/>
              </p:nvSpPr>
              <p:spPr>
                <a:xfrm>
                  <a:off x="10421160" y="2709878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  <p:grpSp>
            <p:nvGrpSpPr>
              <p:cNvPr id="185" name="그룹 184">
                <a:extLst>
                  <a:ext uri="{FF2B5EF4-FFF2-40B4-BE49-F238E27FC236}">
                    <a16:creationId xmlns:a16="http://schemas.microsoft.com/office/drawing/2014/main" id="{B6321AB3-28BF-C19B-3048-F7F20D693A81}"/>
                  </a:ext>
                </a:extLst>
              </p:cNvPr>
              <p:cNvGrpSpPr/>
              <p:nvPr/>
            </p:nvGrpSpPr>
            <p:grpSpPr>
              <a:xfrm>
                <a:off x="5163091" y="2906118"/>
                <a:ext cx="860582" cy="369332"/>
                <a:chOff x="10316149" y="2709875"/>
                <a:chExt cx="860582" cy="369332"/>
              </a:xfrm>
            </p:grpSpPr>
            <p:sp>
              <p:nvSpPr>
                <p:cNvPr id="186" name="자유형: 도형 185">
                  <a:extLst>
                    <a:ext uri="{FF2B5EF4-FFF2-40B4-BE49-F238E27FC236}">
                      <a16:creationId xmlns:a16="http://schemas.microsoft.com/office/drawing/2014/main" id="{7168FD3D-0344-64A2-4850-A91BACB08480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1146F25A-8449-E04A-6ACA-9E7D5F7F0AC8}"/>
                    </a:ext>
                  </a:extLst>
                </p:cNvPr>
                <p:cNvSpPr txBox="1"/>
                <p:nvPr/>
              </p:nvSpPr>
              <p:spPr>
                <a:xfrm>
                  <a:off x="10421160" y="2709875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  <p:grpSp>
            <p:nvGrpSpPr>
              <p:cNvPr id="188" name="그룹 187">
                <a:extLst>
                  <a:ext uri="{FF2B5EF4-FFF2-40B4-BE49-F238E27FC236}">
                    <a16:creationId xmlns:a16="http://schemas.microsoft.com/office/drawing/2014/main" id="{68A2D0E1-D94C-4F29-6C65-1260F645E536}"/>
                  </a:ext>
                </a:extLst>
              </p:cNvPr>
              <p:cNvGrpSpPr/>
              <p:nvPr/>
            </p:nvGrpSpPr>
            <p:grpSpPr>
              <a:xfrm>
                <a:off x="6017196" y="2906118"/>
                <a:ext cx="860582" cy="369332"/>
                <a:chOff x="10316149" y="2709875"/>
                <a:chExt cx="860582" cy="369332"/>
              </a:xfrm>
            </p:grpSpPr>
            <p:sp>
              <p:nvSpPr>
                <p:cNvPr id="198" name="자유형: 도형 197">
                  <a:extLst>
                    <a:ext uri="{FF2B5EF4-FFF2-40B4-BE49-F238E27FC236}">
                      <a16:creationId xmlns:a16="http://schemas.microsoft.com/office/drawing/2014/main" id="{3DEAC34C-ACC3-C226-C353-A1EEF046F32E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120A2679-6EA2-B1C6-D396-D692068D6C87}"/>
                    </a:ext>
                  </a:extLst>
                </p:cNvPr>
                <p:cNvSpPr txBox="1"/>
                <p:nvPr/>
              </p:nvSpPr>
              <p:spPr>
                <a:xfrm>
                  <a:off x="10421160" y="2709875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  <p:grpSp>
            <p:nvGrpSpPr>
              <p:cNvPr id="200" name="그룹 199">
                <a:extLst>
                  <a:ext uri="{FF2B5EF4-FFF2-40B4-BE49-F238E27FC236}">
                    <a16:creationId xmlns:a16="http://schemas.microsoft.com/office/drawing/2014/main" id="{CA2D5C2C-9A11-B19D-209B-8204BC2B4FB8}"/>
                  </a:ext>
                </a:extLst>
              </p:cNvPr>
              <p:cNvGrpSpPr/>
              <p:nvPr/>
            </p:nvGrpSpPr>
            <p:grpSpPr>
              <a:xfrm>
                <a:off x="6872397" y="2907279"/>
                <a:ext cx="860582" cy="369332"/>
                <a:chOff x="10316149" y="2709875"/>
                <a:chExt cx="860582" cy="369332"/>
              </a:xfrm>
            </p:grpSpPr>
            <p:sp>
              <p:nvSpPr>
                <p:cNvPr id="201" name="자유형: 도형 200">
                  <a:extLst>
                    <a:ext uri="{FF2B5EF4-FFF2-40B4-BE49-F238E27FC236}">
                      <a16:creationId xmlns:a16="http://schemas.microsoft.com/office/drawing/2014/main" id="{F66B3B13-A7E2-87C1-5E99-B28A6D2DC107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894783EB-82E3-9CB1-544D-2B24B2F497CC}"/>
                    </a:ext>
                  </a:extLst>
                </p:cNvPr>
                <p:cNvSpPr txBox="1"/>
                <p:nvPr/>
              </p:nvSpPr>
              <p:spPr>
                <a:xfrm>
                  <a:off x="10421160" y="2709875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  <p:grpSp>
            <p:nvGrpSpPr>
              <p:cNvPr id="203" name="그룹 202">
                <a:extLst>
                  <a:ext uri="{FF2B5EF4-FFF2-40B4-BE49-F238E27FC236}">
                    <a16:creationId xmlns:a16="http://schemas.microsoft.com/office/drawing/2014/main" id="{2FE06356-D149-E28D-40F1-5CAD499AB8A8}"/>
                  </a:ext>
                </a:extLst>
              </p:cNvPr>
              <p:cNvGrpSpPr/>
              <p:nvPr/>
            </p:nvGrpSpPr>
            <p:grpSpPr>
              <a:xfrm>
                <a:off x="7726502" y="2907279"/>
                <a:ext cx="860582" cy="369332"/>
                <a:chOff x="10316149" y="2709875"/>
                <a:chExt cx="860582" cy="369332"/>
              </a:xfrm>
            </p:grpSpPr>
            <p:sp>
              <p:nvSpPr>
                <p:cNvPr id="204" name="자유형: 도형 203">
                  <a:extLst>
                    <a:ext uri="{FF2B5EF4-FFF2-40B4-BE49-F238E27FC236}">
                      <a16:creationId xmlns:a16="http://schemas.microsoft.com/office/drawing/2014/main" id="{A4AAE82B-09AD-F964-9655-9DEF1E1F3DBB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71ACBAE9-2062-2F12-6F95-0D5B27ED903F}"/>
                    </a:ext>
                  </a:extLst>
                </p:cNvPr>
                <p:cNvSpPr txBox="1"/>
                <p:nvPr/>
              </p:nvSpPr>
              <p:spPr>
                <a:xfrm>
                  <a:off x="10421160" y="2709875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  <p:grpSp>
            <p:nvGrpSpPr>
              <p:cNvPr id="206" name="그룹 205">
                <a:extLst>
                  <a:ext uri="{FF2B5EF4-FFF2-40B4-BE49-F238E27FC236}">
                    <a16:creationId xmlns:a16="http://schemas.microsoft.com/office/drawing/2014/main" id="{2B725408-BA3B-41D2-A7B0-03F275B34D35}"/>
                  </a:ext>
                </a:extLst>
              </p:cNvPr>
              <p:cNvGrpSpPr/>
              <p:nvPr/>
            </p:nvGrpSpPr>
            <p:grpSpPr>
              <a:xfrm>
                <a:off x="8586488" y="2907279"/>
                <a:ext cx="860582" cy="369332"/>
                <a:chOff x="10316149" y="2709875"/>
                <a:chExt cx="860582" cy="369332"/>
              </a:xfrm>
            </p:grpSpPr>
            <p:sp>
              <p:nvSpPr>
                <p:cNvPr id="207" name="자유형: 도형 206">
                  <a:extLst>
                    <a:ext uri="{FF2B5EF4-FFF2-40B4-BE49-F238E27FC236}">
                      <a16:creationId xmlns:a16="http://schemas.microsoft.com/office/drawing/2014/main" id="{41958F96-6CFF-255F-DB88-472DD351EFC7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270EF18D-6AB5-4DFD-C65C-F8BE82DCA9DC}"/>
                    </a:ext>
                  </a:extLst>
                </p:cNvPr>
                <p:cNvSpPr txBox="1"/>
                <p:nvPr/>
              </p:nvSpPr>
              <p:spPr>
                <a:xfrm>
                  <a:off x="10421160" y="2709875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  <p:grpSp>
            <p:nvGrpSpPr>
              <p:cNvPr id="209" name="그룹 208">
                <a:extLst>
                  <a:ext uri="{FF2B5EF4-FFF2-40B4-BE49-F238E27FC236}">
                    <a16:creationId xmlns:a16="http://schemas.microsoft.com/office/drawing/2014/main" id="{D39CD707-0C7F-2A78-48F2-B26CE12CEFC5}"/>
                  </a:ext>
                </a:extLst>
              </p:cNvPr>
              <p:cNvGrpSpPr/>
              <p:nvPr/>
            </p:nvGrpSpPr>
            <p:grpSpPr>
              <a:xfrm>
                <a:off x="9440593" y="2907282"/>
                <a:ext cx="860582" cy="369332"/>
                <a:chOff x="10316149" y="2709878"/>
                <a:chExt cx="860582" cy="369332"/>
              </a:xfrm>
            </p:grpSpPr>
            <p:sp>
              <p:nvSpPr>
                <p:cNvPr id="210" name="자유형: 도형 209">
                  <a:extLst>
                    <a:ext uri="{FF2B5EF4-FFF2-40B4-BE49-F238E27FC236}">
                      <a16:creationId xmlns:a16="http://schemas.microsoft.com/office/drawing/2014/main" id="{B7DDEC20-F20F-9161-8276-149B35BCA667}"/>
                    </a:ext>
                  </a:extLst>
                </p:cNvPr>
                <p:cNvSpPr/>
                <p:nvPr/>
              </p:nvSpPr>
              <p:spPr>
                <a:xfrm>
                  <a:off x="10316149" y="2759802"/>
                  <a:ext cx="860582" cy="272834"/>
                </a:xfrm>
                <a:custGeom>
                  <a:avLst/>
                  <a:gdLst>
                    <a:gd name="connsiteX0" fmla="*/ 771055 w 860582"/>
                    <a:gd name="connsiteY0" fmla="*/ 0 h 272834"/>
                    <a:gd name="connsiteX1" fmla="*/ 95347 w 860582"/>
                    <a:gd name="connsiteY1" fmla="*/ 0 h 272834"/>
                    <a:gd name="connsiteX2" fmla="*/ 0 w 860582"/>
                    <a:gd name="connsiteY2" fmla="*/ 136529 h 272834"/>
                    <a:gd name="connsiteX3" fmla="*/ 95347 w 860582"/>
                    <a:gd name="connsiteY3" fmla="*/ 272835 h 272834"/>
                    <a:gd name="connsiteX4" fmla="*/ 771055 w 860582"/>
                    <a:gd name="connsiteY4" fmla="*/ 272835 h 272834"/>
                    <a:gd name="connsiteX5" fmla="*/ 860582 w 860582"/>
                    <a:gd name="connsiteY5" fmla="*/ 136529 h 272834"/>
                    <a:gd name="connsiteX6" fmla="*/ 771055 w 860582"/>
                    <a:gd name="connsiteY6" fmla="*/ 0 h 272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0582" h="272834">
                      <a:moveTo>
                        <a:pt x="771055" y="0"/>
                      </a:moveTo>
                      <a:lnTo>
                        <a:pt x="95347" y="0"/>
                      </a:lnTo>
                      <a:lnTo>
                        <a:pt x="0" y="136529"/>
                      </a:lnTo>
                      <a:lnTo>
                        <a:pt x="95347" y="272835"/>
                      </a:lnTo>
                      <a:lnTo>
                        <a:pt x="771055" y="272835"/>
                      </a:lnTo>
                      <a:lnTo>
                        <a:pt x="860582" y="136529"/>
                      </a:lnTo>
                      <a:lnTo>
                        <a:pt x="77105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7897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D07C7A39-25B6-9C30-2908-8DD6947FC5AD}"/>
                    </a:ext>
                  </a:extLst>
                </p:cNvPr>
                <p:cNvSpPr txBox="1"/>
                <p:nvPr/>
              </p:nvSpPr>
              <p:spPr>
                <a:xfrm>
                  <a:off x="10421160" y="2709878"/>
                  <a:ext cx="65056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RD</a:t>
                  </a:r>
                </a:p>
              </p:txBody>
            </p:sp>
          </p:grpSp>
        </p:grpSp>
      </p:grpSp>
      <p:grpSp>
        <p:nvGrpSpPr>
          <p:cNvPr id="215" name="그룹 214">
            <a:extLst>
              <a:ext uri="{FF2B5EF4-FFF2-40B4-BE49-F238E27FC236}">
                <a16:creationId xmlns:a16="http://schemas.microsoft.com/office/drawing/2014/main" id="{146D681C-A7CC-FB71-A22E-1648F2F18E65}"/>
              </a:ext>
            </a:extLst>
          </p:cNvPr>
          <p:cNvGrpSpPr/>
          <p:nvPr/>
        </p:nvGrpSpPr>
        <p:grpSpPr>
          <a:xfrm>
            <a:off x="2488520" y="2849645"/>
            <a:ext cx="945185" cy="369332"/>
            <a:chOff x="2654171" y="3102735"/>
            <a:chExt cx="945185" cy="369332"/>
          </a:xfrm>
        </p:grpSpPr>
        <p:sp>
          <p:nvSpPr>
            <p:cNvPr id="216" name="자유형: 도형 215">
              <a:extLst>
                <a:ext uri="{FF2B5EF4-FFF2-40B4-BE49-F238E27FC236}">
                  <a16:creationId xmlns:a16="http://schemas.microsoft.com/office/drawing/2014/main" id="{1705278A-37FF-A5EF-C8E3-ED1E7DC4E369}"/>
                </a:ext>
              </a:extLst>
            </p:cNvPr>
            <p:cNvSpPr/>
            <p:nvPr/>
          </p:nvSpPr>
          <p:spPr>
            <a:xfrm>
              <a:off x="2654171" y="3162676"/>
              <a:ext cx="945185" cy="273729"/>
            </a:xfrm>
            <a:custGeom>
              <a:avLst/>
              <a:gdLst>
                <a:gd name="connsiteX0" fmla="*/ 853196 w 945185"/>
                <a:gd name="connsiteY0" fmla="*/ 0 h 273729"/>
                <a:gd name="connsiteX1" fmla="*/ 96242 w 945185"/>
                <a:gd name="connsiteY1" fmla="*/ 0 h 273729"/>
                <a:gd name="connsiteX2" fmla="*/ 0 w 945185"/>
                <a:gd name="connsiteY2" fmla="*/ 136977 h 273729"/>
                <a:gd name="connsiteX3" fmla="*/ 96242 w 945185"/>
                <a:gd name="connsiteY3" fmla="*/ 273730 h 273729"/>
                <a:gd name="connsiteX4" fmla="*/ 853196 w 945185"/>
                <a:gd name="connsiteY4" fmla="*/ 273730 h 273729"/>
                <a:gd name="connsiteX5" fmla="*/ 945185 w 945185"/>
                <a:gd name="connsiteY5" fmla="*/ 136977 h 273729"/>
                <a:gd name="connsiteX6" fmla="*/ 853196 w 945185"/>
                <a:gd name="connsiteY6" fmla="*/ 0 h 2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5185" h="273729">
                  <a:moveTo>
                    <a:pt x="853196" y="0"/>
                  </a:moveTo>
                  <a:lnTo>
                    <a:pt x="96242" y="0"/>
                  </a:lnTo>
                  <a:lnTo>
                    <a:pt x="0" y="136977"/>
                  </a:lnTo>
                  <a:lnTo>
                    <a:pt x="96242" y="273730"/>
                  </a:lnTo>
                  <a:lnTo>
                    <a:pt x="853196" y="273730"/>
                  </a:lnTo>
                  <a:lnTo>
                    <a:pt x="945185" y="136977"/>
                  </a:lnTo>
                  <a:lnTo>
                    <a:pt x="853196" y="0"/>
                  </a:lnTo>
                  <a:close/>
                </a:path>
              </a:pathLst>
            </a:custGeom>
            <a:solidFill>
              <a:srgbClr val="DBDBDB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A29AE766-85DB-78FD-7EE0-B9F50F368ED0}"/>
                </a:ext>
              </a:extLst>
            </p:cNvPr>
            <p:cNvSpPr txBox="1"/>
            <p:nvPr/>
          </p:nvSpPr>
          <p:spPr>
            <a:xfrm>
              <a:off x="2665718" y="3102735"/>
              <a:ext cx="9232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WR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D0684EB6-1F38-9625-FB8F-C7598C3858BF}"/>
              </a:ext>
            </a:extLst>
          </p:cNvPr>
          <p:cNvGrpSpPr/>
          <p:nvPr/>
        </p:nvGrpSpPr>
        <p:grpSpPr>
          <a:xfrm>
            <a:off x="10295538" y="2852351"/>
            <a:ext cx="860582" cy="369332"/>
            <a:chOff x="10316149" y="2709843"/>
            <a:chExt cx="860582" cy="369332"/>
          </a:xfrm>
        </p:grpSpPr>
        <p:sp>
          <p:nvSpPr>
            <p:cNvPr id="155" name="자유형: 도형 154">
              <a:extLst>
                <a:ext uri="{FF2B5EF4-FFF2-40B4-BE49-F238E27FC236}">
                  <a16:creationId xmlns:a16="http://schemas.microsoft.com/office/drawing/2014/main" id="{A15263A7-D1A2-61E4-20B2-B2C0B744771B}"/>
                </a:ext>
              </a:extLst>
            </p:cNvPr>
            <p:cNvSpPr/>
            <p:nvPr/>
          </p:nvSpPr>
          <p:spPr>
            <a:xfrm>
              <a:off x="10316149" y="2759802"/>
              <a:ext cx="860582" cy="272834"/>
            </a:xfrm>
            <a:custGeom>
              <a:avLst/>
              <a:gdLst>
                <a:gd name="connsiteX0" fmla="*/ 771055 w 860582"/>
                <a:gd name="connsiteY0" fmla="*/ 0 h 272834"/>
                <a:gd name="connsiteX1" fmla="*/ 95347 w 860582"/>
                <a:gd name="connsiteY1" fmla="*/ 0 h 272834"/>
                <a:gd name="connsiteX2" fmla="*/ 0 w 860582"/>
                <a:gd name="connsiteY2" fmla="*/ 136529 h 272834"/>
                <a:gd name="connsiteX3" fmla="*/ 95347 w 860582"/>
                <a:gd name="connsiteY3" fmla="*/ 272835 h 272834"/>
                <a:gd name="connsiteX4" fmla="*/ 771055 w 860582"/>
                <a:gd name="connsiteY4" fmla="*/ 272835 h 272834"/>
                <a:gd name="connsiteX5" fmla="*/ 860582 w 860582"/>
                <a:gd name="connsiteY5" fmla="*/ 136529 h 272834"/>
                <a:gd name="connsiteX6" fmla="*/ 771055 w 860582"/>
                <a:gd name="connsiteY6" fmla="*/ 0 h 27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0582" h="272834">
                  <a:moveTo>
                    <a:pt x="771055" y="0"/>
                  </a:moveTo>
                  <a:lnTo>
                    <a:pt x="95347" y="0"/>
                  </a:lnTo>
                  <a:lnTo>
                    <a:pt x="0" y="136529"/>
                  </a:lnTo>
                  <a:lnTo>
                    <a:pt x="95347" y="272835"/>
                  </a:lnTo>
                  <a:lnTo>
                    <a:pt x="771055" y="272835"/>
                  </a:lnTo>
                  <a:lnTo>
                    <a:pt x="860582" y="136529"/>
                  </a:lnTo>
                  <a:lnTo>
                    <a:pt x="771055" y="0"/>
                  </a:lnTo>
                  <a:close/>
                </a:path>
              </a:pathLst>
            </a:custGeom>
            <a:solidFill>
              <a:srgbClr val="999B95"/>
            </a:solidFill>
            <a:ln w="1789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2" name="TextBox 231">
              <a:extLst>
                <a:ext uri="{FF2B5EF4-FFF2-40B4-BE49-F238E27FC236}">
                  <a16:creationId xmlns:a16="http://schemas.microsoft.com/office/drawing/2014/main" id="{7BAC9EBE-71FD-6A2A-F6D3-03A0937F095F}"/>
                </a:ext>
              </a:extLst>
            </p:cNvPr>
            <p:cNvSpPr txBox="1"/>
            <p:nvPr/>
          </p:nvSpPr>
          <p:spPr>
            <a:xfrm>
              <a:off x="10421160" y="2709843"/>
              <a:ext cx="650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RD</a:t>
              </a:r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4A3E10D4-6C40-256B-FE98-63DE0860F34C}"/>
              </a:ext>
            </a:extLst>
          </p:cNvPr>
          <p:cNvSpPr txBox="1"/>
          <p:nvPr/>
        </p:nvSpPr>
        <p:spPr>
          <a:xfrm>
            <a:off x="-62152" y="2461116"/>
            <a:ext cx="175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Virtual Access</a:t>
            </a:r>
          </a:p>
        </p:txBody>
      </p:sp>
      <p:sp>
        <p:nvSpPr>
          <p:cNvPr id="82" name="사각형: 둥근 모서리 81">
            <a:extLst>
              <a:ext uri="{FF2B5EF4-FFF2-40B4-BE49-F238E27FC236}">
                <a16:creationId xmlns:a16="http://schemas.microsoft.com/office/drawing/2014/main" id="{6114C2DC-0957-95C9-3A24-6EA1B9319295}"/>
              </a:ext>
            </a:extLst>
          </p:cNvPr>
          <p:cNvSpPr/>
          <p:nvPr/>
        </p:nvSpPr>
        <p:spPr>
          <a:xfrm>
            <a:off x="4002700" y="6106582"/>
            <a:ext cx="619763" cy="278894"/>
          </a:xfrm>
          <a:prstGeom prst="roundRect">
            <a:avLst>
              <a:gd name="adj" fmla="val 1938"/>
            </a:avLst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209 L -0.0013 -0.08519 L 0.0319 -0.08519 L 0.0319 -0.11783 L 0.20482 -0.11783 " pathEditMode="relative" rAng="0" ptsTypes="AAAAA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208 L 0.03333 0.11829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" y="581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26 -0.00092 L -0.01641 0.11852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597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52 -0.00046 L -0.07422 0.11852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594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78 0.00023 L -0.11615 0.11829 " pathEditMode="relative" rAng="0" ptsTypes="AA">
                                      <p:cBhvr>
                                        <p:cTn id="55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590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39 -0.00046 L -0.24857 0.11852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48" y="594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0065 -0.00092 L -0.30768 0.11852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597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92 -0.00092 L -0.35169 0.11852 " pathEditMode="relative" rAng="0" ptsTypes="AA">
                                      <p:cBhvr>
                                        <p:cTn id="6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597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0053 0.00046 L -0.38932 0.1185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0116 L 0.14713 -0.00116 L 0.14713 0.03218 L 0.18281 0.03218 L 0.18281 0.1294 " pathEditMode="relative" ptsTypes="AAAAA">
                                      <p:cBhvr>
                                        <p:cTn id="11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21" grpId="0"/>
      <p:bldP spid="29" grpId="0"/>
      <p:bldP spid="30" grpId="0"/>
      <p:bldP spid="62" grpId="0"/>
      <p:bldP spid="63" grpId="0"/>
      <p:bldP spid="171" grpId="0" animBg="1"/>
      <p:bldP spid="146" grpId="0" animBg="1"/>
      <p:bldP spid="97" grpId="0" animBg="1"/>
      <p:bldP spid="97" grpId="1" animBg="1"/>
      <p:bldP spid="99" grpId="0" animBg="1"/>
      <p:bldP spid="99" grpId="1" animBg="1"/>
      <p:bldP spid="101" grpId="0" animBg="1"/>
      <p:bldP spid="101" grpId="1" animBg="1"/>
      <p:bldP spid="103" grpId="0" animBg="1"/>
      <p:bldP spid="103" grpId="1" animBg="1"/>
      <p:bldP spid="105" grpId="0" animBg="1"/>
      <p:bldP spid="105" grpId="1" animBg="1"/>
      <p:bldP spid="107" grpId="0" animBg="1"/>
      <p:bldP spid="107" grpId="1" animBg="1"/>
      <p:bldP spid="117" grpId="0" animBg="1"/>
      <p:bldP spid="117" grpId="1" animBg="1"/>
      <p:bldP spid="132" grpId="0" animBg="1"/>
      <p:bldP spid="13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D3474-615A-3F90-E4DE-701E6D56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8661A-E80B-CF4D-70DE-21041D83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20" y="237522"/>
            <a:ext cx="11264638" cy="675731"/>
          </a:xfrm>
        </p:spPr>
        <p:txBody>
          <a:bodyPr/>
          <a:lstStyle/>
          <a:p>
            <a:r>
              <a:rPr lang="en-KR" dirty="0"/>
              <a:t>Overview of </a:t>
            </a:r>
            <a:r>
              <a:rPr lang="en-US" dirty="0"/>
              <a:t>Piccolo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EE52C-4D08-50EE-41E6-51F46794C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18</a:t>
            </a:fld>
            <a:endParaRPr lang="ko-KR" altLang="en-US" dirty="0"/>
          </a:p>
        </p:txBody>
      </p:sp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92804B2B-33A2-31BE-3007-9509F142AE1E}"/>
              </a:ext>
            </a:extLst>
          </p:cNvPr>
          <p:cNvSpPr/>
          <p:nvPr/>
        </p:nvSpPr>
        <p:spPr>
          <a:xfrm>
            <a:off x="1116983" y="3303418"/>
            <a:ext cx="3831582" cy="3333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BCABDFB0-89D3-45A3-07DD-7C077A4CFFBE}"/>
              </a:ext>
            </a:extLst>
          </p:cNvPr>
          <p:cNvGrpSpPr/>
          <p:nvPr/>
        </p:nvGrpSpPr>
        <p:grpSpPr>
          <a:xfrm>
            <a:off x="1245514" y="3452789"/>
            <a:ext cx="1394589" cy="1796344"/>
            <a:chOff x="1807677" y="3504253"/>
            <a:chExt cx="999023" cy="1286822"/>
          </a:xfrm>
        </p:grpSpPr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9C67B3DB-025A-6A38-BBBB-EE5A7510DF7C}"/>
                </a:ext>
              </a:extLst>
            </p:cNvPr>
            <p:cNvSpPr/>
            <p:nvPr/>
          </p:nvSpPr>
          <p:spPr>
            <a:xfrm>
              <a:off x="1807677" y="3504253"/>
              <a:ext cx="999023" cy="12868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6D27D85E-9348-22EF-BF47-8D3E75A934D2}"/>
                </a:ext>
              </a:extLst>
            </p:cNvPr>
            <p:cNvSpPr/>
            <p:nvPr/>
          </p:nvSpPr>
          <p:spPr>
            <a:xfrm>
              <a:off x="1872764" y="3611256"/>
              <a:ext cx="868848" cy="4813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B971E67A-E100-31EB-B386-4FD3FC6DE3A6}"/>
                </a:ext>
              </a:extLst>
            </p:cNvPr>
            <p:cNvSpPr/>
            <p:nvPr/>
          </p:nvSpPr>
          <p:spPr>
            <a:xfrm>
              <a:off x="1872764" y="4231083"/>
              <a:ext cx="868848" cy="4813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137" name="그룹 136">
            <a:extLst>
              <a:ext uri="{FF2B5EF4-FFF2-40B4-BE49-F238E27FC236}">
                <a16:creationId xmlns:a16="http://schemas.microsoft.com/office/drawing/2014/main" id="{F6C788F5-FCED-F74C-5BD4-AA733495FD8F}"/>
              </a:ext>
            </a:extLst>
          </p:cNvPr>
          <p:cNvGrpSpPr/>
          <p:nvPr/>
        </p:nvGrpSpPr>
        <p:grpSpPr>
          <a:xfrm>
            <a:off x="1245514" y="5442483"/>
            <a:ext cx="1394588" cy="1087541"/>
            <a:chOff x="1807677" y="4929583"/>
            <a:chExt cx="999022" cy="779067"/>
          </a:xfrm>
        </p:grpSpPr>
        <p:sp>
          <p:nvSpPr>
            <p:cNvPr id="194" name="직사각형 193">
              <a:extLst>
                <a:ext uri="{FF2B5EF4-FFF2-40B4-BE49-F238E27FC236}">
                  <a16:creationId xmlns:a16="http://schemas.microsoft.com/office/drawing/2014/main" id="{8047A93A-E1CC-234D-698F-79E84958EF5C}"/>
                </a:ext>
              </a:extLst>
            </p:cNvPr>
            <p:cNvSpPr/>
            <p:nvPr/>
          </p:nvSpPr>
          <p:spPr>
            <a:xfrm>
              <a:off x="1807677" y="4929583"/>
              <a:ext cx="999022" cy="7790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68C41E42-9787-8F13-DC78-57629D384658}"/>
                </a:ext>
              </a:extLst>
            </p:cNvPr>
            <p:cNvSpPr/>
            <p:nvPr/>
          </p:nvSpPr>
          <p:spPr>
            <a:xfrm>
              <a:off x="1872764" y="5023640"/>
              <a:ext cx="868848" cy="173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05424A16-46B3-B6DE-538E-00C88AB82D7C}"/>
                </a:ext>
              </a:extLst>
            </p:cNvPr>
            <p:cNvSpPr/>
            <p:nvPr/>
          </p:nvSpPr>
          <p:spPr>
            <a:xfrm>
              <a:off x="1872764" y="5359795"/>
              <a:ext cx="868848" cy="2631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97" name="그룹 196">
              <a:extLst>
                <a:ext uri="{FF2B5EF4-FFF2-40B4-BE49-F238E27FC236}">
                  <a16:creationId xmlns:a16="http://schemas.microsoft.com/office/drawing/2014/main" id="{C4CF6ABC-6A8C-2829-A1E7-7D2C8155108F}"/>
                </a:ext>
              </a:extLst>
            </p:cNvPr>
            <p:cNvGrpSpPr/>
            <p:nvPr/>
          </p:nvGrpSpPr>
          <p:grpSpPr>
            <a:xfrm>
              <a:off x="1966488" y="5407815"/>
              <a:ext cx="681400" cy="167089"/>
              <a:chOff x="1963250" y="5405629"/>
              <a:chExt cx="681400" cy="167089"/>
            </a:xfrm>
          </p:grpSpPr>
          <p:sp>
            <p:nvSpPr>
              <p:cNvPr id="198" name="직사각형 197">
                <a:extLst>
                  <a:ext uri="{FF2B5EF4-FFF2-40B4-BE49-F238E27FC236}">
                    <a16:creationId xmlns:a16="http://schemas.microsoft.com/office/drawing/2014/main" id="{65C9A7E5-9EE9-589A-D99F-13F0242622E2}"/>
                  </a:ext>
                </a:extLst>
              </p:cNvPr>
              <p:cNvSpPr/>
              <p:nvPr/>
            </p:nvSpPr>
            <p:spPr>
              <a:xfrm>
                <a:off x="1963250" y="5405629"/>
                <a:ext cx="170350" cy="1670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99" name="직사각형 198">
                <a:extLst>
                  <a:ext uri="{FF2B5EF4-FFF2-40B4-BE49-F238E27FC236}">
                    <a16:creationId xmlns:a16="http://schemas.microsoft.com/office/drawing/2014/main" id="{8D3D673B-4117-B189-EF0F-F3374538B3DD}"/>
                  </a:ext>
                </a:extLst>
              </p:cNvPr>
              <p:cNvSpPr/>
              <p:nvPr/>
            </p:nvSpPr>
            <p:spPr>
              <a:xfrm>
                <a:off x="2133600" y="5405629"/>
                <a:ext cx="170350" cy="1670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0" name="직사각형 199">
                <a:extLst>
                  <a:ext uri="{FF2B5EF4-FFF2-40B4-BE49-F238E27FC236}">
                    <a16:creationId xmlns:a16="http://schemas.microsoft.com/office/drawing/2014/main" id="{8A8ACA72-1EFB-F372-CB20-205FA1D53344}"/>
                  </a:ext>
                </a:extLst>
              </p:cNvPr>
              <p:cNvSpPr/>
              <p:nvPr/>
            </p:nvSpPr>
            <p:spPr>
              <a:xfrm>
                <a:off x="2303950" y="5405629"/>
                <a:ext cx="170350" cy="1670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201" name="직사각형 200">
                <a:extLst>
                  <a:ext uri="{FF2B5EF4-FFF2-40B4-BE49-F238E27FC236}">
                    <a16:creationId xmlns:a16="http://schemas.microsoft.com/office/drawing/2014/main" id="{9EA3C359-0670-889E-0D1E-C9E8661ED0E0}"/>
                  </a:ext>
                </a:extLst>
              </p:cNvPr>
              <p:cNvSpPr/>
              <p:nvPr/>
            </p:nvSpPr>
            <p:spPr>
              <a:xfrm>
                <a:off x="2474300" y="5405629"/>
                <a:ext cx="170350" cy="1670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</p:grpSp>
      <p:sp>
        <p:nvSpPr>
          <p:cNvPr id="192" name="직사각형 191">
            <a:extLst>
              <a:ext uri="{FF2B5EF4-FFF2-40B4-BE49-F238E27FC236}">
                <a16:creationId xmlns:a16="http://schemas.microsoft.com/office/drawing/2014/main" id="{C25AC5DD-368B-6CB0-19F7-F624486E90BD}"/>
              </a:ext>
            </a:extLst>
          </p:cNvPr>
          <p:cNvSpPr/>
          <p:nvPr/>
        </p:nvSpPr>
        <p:spPr>
          <a:xfrm>
            <a:off x="2733182" y="3452789"/>
            <a:ext cx="2096405" cy="1796344"/>
          </a:xfrm>
          <a:prstGeom prst="rect">
            <a:avLst/>
          </a:prstGeom>
          <a:solidFill>
            <a:srgbClr val="E2F0D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39" name="직사각형 138">
            <a:extLst>
              <a:ext uri="{FF2B5EF4-FFF2-40B4-BE49-F238E27FC236}">
                <a16:creationId xmlns:a16="http://schemas.microsoft.com/office/drawing/2014/main" id="{B8C0588C-0D10-D67D-E28F-72CEC7F52B41}"/>
              </a:ext>
            </a:extLst>
          </p:cNvPr>
          <p:cNvSpPr/>
          <p:nvPr/>
        </p:nvSpPr>
        <p:spPr>
          <a:xfrm>
            <a:off x="3403972" y="5446915"/>
            <a:ext cx="1425616" cy="10831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140" name="그룹 139">
            <a:extLst>
              <a:ext uri="{FF2B5EF4-FFF2-40B4-BE49-F238E27FC236}">
                <a16:creationId xmlns:a16="http://schemas.microsoft.com/office/drawing/2014/main" id="{CC81E5DA-4AC1-46AC-E2F8-D8369F9C6208}"/>
              </a:ext>
            </a:extLst>
          </p:cNvPr>
          <p:cNvGrpSpPr/>
          <p:nvPr/>
        </p:nvGrpSpPr>
        <p:grpSpPr>
          <a:xfrm>
            <a:off x="3508757" y="5577530"/>
            <a:ext cx="1216047" cy="832824"/>
            <a:chOff x="3429150" y="5026325"/>
            <a:chExt cx="871123" cy="596599"/>
          </a:xfrm>
        </p:grpSpPr>
        <p:sp>
          <p:nvSpPr>
            <p:cNvPr id="189" name="직사각형 188">
              <a:extLst>
                <a:ext uri="{FF2B5EF4-FFF2-40B4-BE49-F238E27FC236}">
                  <a16:creationId xmlns:a16="http://schemas.microsoft.com/office/drawing/2014/main" id="{203C5FC5-6B05-A242-D658-B9281B3C0B4B}"/>
                </a:ext>
              </a:extLst>
            </p:cNvPr>
            <p:cNvSpPr/>
            <p:nvPr/>
          </p:nvSpPr>
          <p:spPr>
            <a:xfrm>
              <a:off x="3429150" y="5026325"/>
              <a:ext cx="871123" cy="1711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0" name="직사각형 189">
              <a:extLst>
                <a:ext uri="{FF2B5EF4-FFF2-40B4-BE49-F238E27FC236}">
                  <a16:creationId xmlns:a16="http://schemas.microsoft.com/office/drawing/2014/main" id="{754340D3-61B5-8057-E559-B8C75812730B}"/>
                </a:ext>
              </a:extLst>
            </p:cNvPr>
            <p:cNvSpPr/>
            <p:nvPr/>
          </p:nvSpPr>
          <p:spPr>
            <a:xfrm>
              <a:off x="3429150" y="5359795"/>
              <a:ext cx="871123" cy="2631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91" name="직사각형 190">
              <a:extLst>
                <a:ext uri="{FF2B5EF4-FFF2-40B4-BE49-F238E27FC236}">
                  <a16:creationId xmlns:a16="http://schemas.microsoft.com/office/drawing/2014/main" id="{1021BF48-D6A1-BBB2-E5E2-30FC0DCE7F2C}"/>
                </a:ext>
              </a:extLst>
            </p:cNvPr>
            <p:cNvSpPr/>
            <p:nvPr/>
          </p:nvSpPr>
          <p:spPr>
            <a:xfrm>
              <a:off x="3525134" y="5401567"/>
              <a:ext cx="679155" cy="1711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grpSp>
        <p:nvGrpSpPr>
          <p:cNvPr id="141" name="그룹 140">
            <a:extLst>
              <a:ext uri="{FF2B5EF4-FFF2-40B4-BE49-F238E27FC236}">
                <a16:creationId xmlns:a16="http://schemas.microsoft.com/office/drawing/2014/main" id="{5A3ACEE8-4579-D694-2A04-EFE14D2FBFE4}"/>
              </a:ext>
            </a:extLst>
          </p:cNvPr>
          <p:cNvGrpSpPr/>
          <p:nvPr/>
        </p:nvGrpSpPr>
        <p:grpSpPr>
          <a:xfrm>
            <a:off x="2733180" y="5442902"/>
            <a:ext cx="582153" cy="1083109"/>
            <a:chOff x="2873375" y="4929883"/>
            <a:chExt cx="417029" cy="775892"/>
          </a:xfrm>
        </p:grpSpPr>
        <p:sp>
          <p:nvSpPr>
            <p:cNvPr id="181" name="직사각형 180">
              <a:extLst>
                <a:ext uri="{FF2B5EF4-FFF2-40B4-BE49-F238E27FC236}">
                  <a16:creationId xmlns:a16="http://schemas.microsoft.com/office/drawing/2014/main" id="{D56DD5F0-E70A-4D8F-41D3-B8560F6B8A46}"/>
                </a:ext>
              </a:extLst>
            </p:cNvPr>
            <p:cNvSpPr/>
            <p:nvPr/>
          </p:nvSpPr>
          <p:spPr>
            <a:xfrm>
              <a:off x="2873375" y="4929883"/>
              <a:ext cx="41702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82" name="그룹 181">
              <a:extLst>
                <a:ext uri="{FF2B5EF4-FFF2-40B4-BE49-F238E27FC236}">
                  <a16:creationId xmlns:a16="http://schemas.microsoft.com/office/drawing/2014/main" id="{A9B652AB-6FF0-FEFF-F634-253EF4A441B6}"/>
                </a:ext>
              </a:extLst>
            </p:cNvPr>
            <p:cNvGrpSpPr/>
            <p:nvPr/>
          </p:nvGrpSpPr>
          <p:grpSpPr>
            <a:xfrm>
              <a:off x="2873375" y="5071455"/>
              <a:ext cx="417029" cy="501263"/>
              <a:chOff x="2873375" y="5071455"/>
              <a:chExt cx="417029" cy="501263"/>
            </a:xfrm>
          </p:grpSpPr>
          <p:cxnSp>
            <p:nvCxnSpPr>
              <p:cNvPr id="183" name="직선 연결선 182">
                <a:extLst>
                  <a:ext uri="{FF2B5EF4-FFF2-40B4-BE49-F238E27FC236}">
                    <a16:creationId xmlns:a16="http://schemas.microsoft.com/office/drawing/2014/main" id="{D416ACE2-1859-1588-6C2E-A2BAA0EE5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07255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직선 연결선 183">
                <a:extLst>
                  <a:ext uri="{FF2B5EF4-FFF2-40B4-BE49-F238E27FC236}">
                    <a16:creationId xmlns:a16="http://schemas.microsoft.com/office/drawing/2014/main" id="{42B23EC7-D4FE-F913-B3CF-020958F6B4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071456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직선 연결선 184">
                <a:extLst>
                  <a:ext uri="{FF2B5EF4-FFF2-40B4-BE49-F238E27FC236}">
                    <a16:creationId xmlns:a16="http://schemas.microsoft.com/office/drawing/2014/main" id="{ED7B9C2D-1423-C565-8BAF-3907C3C335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3375" y="5569543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직선 연결선 185">
                <a:extLst>
                  <a:ext uri="{FF2B5EF4-FFF2-40B4-BE49-F238E27FC236}">
                    <a16:creationId xmlns:a16="http://schemas.microsoft.com/office/drawing/2014/main" id="{AF2CB359-CC89-D598-80ED-1EDDEBF01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3298" y="5565271"/>
                <a:ext cx="11710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직선 연결선 186">
                <a:extLst>
                  <a:ext uri="{FF2B5EF4-FFF2-40B4-BE49-F238E27FC236}">
                    <a16:creationId xmlns:a16="http://schemas.microsoft.com/office/drawing/2014/main" id="{E69DBE3B-E0C4-8838-7D69-F4879D84E8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0481" y="5071456"/>
                <a:ext cx="182817" cy="5012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직선 연결선 187">
                <a:extLst>
                  <a:ext uri="{FF2B5EF4-FFF2-40B4-BE49-F238E27FC236}">
                    <a16:creationId xmlns:a16="http://schemas.microsoft.com/office/drawing/2014/main" id="{76AD600A-8B02-E06A-F1FB-632410FF60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0481" y="5071455"/>
                <a:ext cx="182817" cy="49381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C53495B7-A962-F6FB-A421-89DABE0B19C4}"/>
              </a:ext>
            </a:extLst>
          </p:cNvPr>
          <p:cNvGrpSpPr/>
          <p:nvPr/>
        </p:nvGrpSpPr>
        <p:grpSpPr>
          <a:xfrm>
            <a:off x="2254882" y="3007174"/>
            <a:ext cx="1495798" cy="451074"/>
            <a:chOff x="2366153" y="2018111"/>
            <a:chExt cx="1071525" cy="323130"/>
          </a:xfrm>
        </p:grpSpPr>
        <p:sp>
          <p:nvSpPr>
            <p:cNvPr id="179" name="직사각형 178">
              <a:extLst>
                <a:ext uri="{FF2B5EF4-FFF2-40B4-BE49-F238E27FC236}">
                  <a16:creationId xmlns:a16="http://schemas.microsoft.com/office/drawing/2014/main" id="{152B305B-53EE-4714-FBEE-A27947177226}"/>
                </a:ext>
              </a:extLst>
            </p:cNvPr>
            <p:cNvSpPr/>
            <p:nvPr/>
          </p:nvSpPr>
          <p:spPr>
            <a:xfrm>
              <a:off x="2437037" y="2032421"/>
              <a:ext cx="929756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C7896903-2E11-FCB8-AE52-158CE8E9545D}"/>
                </a:ext>
              </a:extLst>
            </p:cNvPr>
            <p:cNvSpPr txBox="1">
              <a:spLocks/>
            </p:cNvSpPr>
            <p:nvPr/>
          </p:nvSpPr>
          <p:spPr>
            <a:xfrm>
              <a:off x="2366153" y="2018111"/>
              <a:ext cx="107152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Accelerator</a:t>
              </a:r>
            </a:p>
          </p:txBody>
        </p:sp>
      </p:grpSp>
      <p:grpSp>
        <p:nvGrpSpPr>
          <p:cNvPr id="143" name="그룹 142">
            <a:extLst>
              <a:ext uri="{FF2B5EF4-FFF2-40B4-BE49-F238E27FC236}">
                <a16:creationId xmlns:a16="http://schemas.microsoft.com/office/drawing/2014/main" id="{76845469-0670-7CEA-8F0E-69267CC039D5}"/>
              </a:ext>
            </a:extLst>
          </p:cNvPr>
          <p:cNvGrpSpPr/>
          <p:nvPr/>
        </p:nvGrpSpPr>
        <p:grpSpPr>
          <a:xfrm>
            <a:off x="1191075" y="3279121"/>
            <a:ext cx="1495798" cy="275745"/>
            <a:chOff x="2366152" y="2072840"/>
            <a:chExt cx="1071525" cy="197532"/>
          </a:xfrm>
        </p:grpSpPr>
        <p:sp>
          <p:nvSpPr>
            <p:cNvPr id="177" name="직사각형 176">
              <a:extLst>
                <a:ext uri="{FF2B5EF4-FFF2-40B4-BE49-F238E27FC236}">
                  <a16:creationId xmlns:a16="http://schemas.microsoft.com/office/drawing/2014/main" id="{C98F108A-17CC-622E-568C-8AF1CB3E6A15}"/>
                </a:ext>
              </a:extLst>
            </p:cNvPr>
            <p:cNvSpPr/>
            <p:nvPr/>
          </p:nvSpPr>
          <p:spPr>
            <a:xfrm>
              <a:off x="2542974" y="2103192"/>
              <a:ext cx="717881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600690F5-F9AB-6899-21A3-C3881767756A}"/>
                </a:ext>
              </a:extLst>
            </p:cNvPr>
            <p:cNvSpPr txBox="1">
              <a:spLocks/>
            </p:cNvSpPr>
            <p:nvPr/>
          </p:nvSpPr>
          <p:spPr>
            <a:xfrm>
              <a:off x="2366152" y="2072840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Prefetcher</a:t>
              </a:r>
            </a:p>
          </p:txBody>
        </p:sp>
      </p:grpSp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56F54809-5025-3192-81C6-AB7AC18BB080}"/>
              </a:ext>
            </a:extLst>
          </p:cNvPr>
          <p:cNvGrpSpPr/>
          <p:nvPr/>
        </p:nvGrpSpPr>
        <p:grpSpPr>
          <a:xfrm>
            <a:off x="1191075" y="5249654"/>
            <a:ext cx="1495798" cy="275745"/>
            <a:chOff x="2366152" y="2072840"/>
            <a:chExt cx="1071525" cy="197532"/>
          </a:xfrm>
        </p:grpSpPr>
        <p:sp>
          <p:nvSpPr>
            <p:cNvPr id="175" name="직사각형 174">
              <a:extLst>
                <a:ext uri="{FF2B5EF4-FFF2-40B4-BE49-F238E27FC236}">
                  <a16:creationId xmlns:a16="http://schemas.microsoft.com/office/drawing/2014/main" id="{C5F897B3-95CA-F373-4DB9-674B90C5BD76}"/>
                </a:ext>
              </a:extLst>
            </p:cNvPr>
            <p:cNvSpPr/>
            <p:nvPr/>
          </p:nvSpPr>
          <p:spPr>
            <a:xfrm>
              <a:off x="2542974" y="2103192"/>
              <a:ext cx="717881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504F5A19-D3BC-6280-2108-D08B32B5F2BB}"/>
                </a:ext>
              </a:extLst>
            </p:cNvPr>
            <p:cNvSpPr txBox="1">
              <a:spLocks/>
            </p:cNvSpPr>
            <p:nvPr/>
          </p:nvSpPr>
          <p:spPr>
            <a:xfrm>
              <a:off x="2366152" y="2072840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Processor</a:t>
              </a:r>
            </a:p>
          </p:txBody>
        </p:sp>
      </p:grpSp>
      <p:grpSp>
        <p:nvGrpSpPr>
          <p:cNvPr id="145" name="그룹 144">
            <a:extLst>
              <a:ext uri="{FF2B5EF4-FFF2-40B4-BE49-F238E27FC236}">
                <a16:creationId xmlns:a16="http://schemas.microsoft.com/office/drawing/2014/main" id="{CDA49D34-0315-1421-54A3-876F00D68541}"/>
              </a:ext>
            </a:extLst>
          </p:cNvPr>
          <p:cNvGrpSpPr/>
          <p:nvPr/>
        </p:nvGrpSpPr>
        <p:grpSpPr>
          <a:xfrm>
            <a:off x="3384047" y="5249654"/>
            <a:ext cx="1495798" cy="275745"/>
            <a:chOff x="2366152" y="2072840"/>
            <a:chExt cx="1071525" cy="197532"/>
          </a:xfrm>
        </p:grpSpPr>
        <p:sp>
          <p:nvSpPr>
            <p:cNvPr id="173" name="직사각형 172">
              <a:extLst>
                <a:ext uri="{FF2B5EF4-FFF2-40B4-BE49-F238E27FC236}">
                  <a16:creationId xmlns:a16="http://schemas.microsoft.com/office/drawing/2014/main" id="{7E395C7B-6CEF-989B-C1B6-9E52A1B95171}"/>
                </a:ext>
              </a:extLst>
            </p:cNvPr>
            <p:cNvSpPr/>
            <p:nvPr/>
          </p:nvSpPr>
          <p:spPr>
            <a:xfrm>
              <a:off x="2542974" y="2103192"/>
              <a:ext cx="717881" cy="14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D3CD3D39-22B1-9046-540D-87F56C1A2903}"/>
                </a:ext>
              </a:extLst>
            </p:cNvPr>
            <p:cNvSpPr txBox="1">
              <a:spLocks/>
            </p:cNvSpPr>
            <p:nvPr/>
          </p:nvSpPr>
          <p:spPr>
            <a:xfrm>
              <a:off x="2366152" y="2072840"/>
              <a:ext cx="1071525" cy="19753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Updater</a:t>
              </a:r>
            </a:p>
          </p:txBody>
        </p:sp>
      </p:grpSp>
      <p:grpSp>
        <p:nvGrpSpPr>
          <p:cNvPr id="148" name="그룹 147">
            <a:extLst>
              <a:ext uri="{FF2B5EF4-FFF2-40B4-BE49-F238E27FC236}">
                <a16:creationId xmlns:a16="http://schemas.microsoft.com/office/drawing/2014/main" id="{1A315975-C554-24BA-B0DB-EFBE24AABBF9}"/>
              </a:ext>
            </a:extLst>
          </p:cNvPr>
          <p:cNvGrpSpPr/>
          <p:nvPr/>
        </p:nvGrpSpPr>
        <p:grpSpPr>
          <a:xfrm>
            <a:off x="1458629" y="3676197"/>
            <a:ext cx="968360" cy="547877"/>
            <a:chOff x="1945501" y="3657812"/>
            <a:chExt cx="693691" cy="392475"/>
          </a:xfrm>
        </p:grpSpPr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9F4C5CA8-B02F-4917-2AD9-1C79D61F37A1}"/>
                </a:ext>
              </a:extLst>
            </p:cNvPr>
            <p:cNvSpPr txBox="1">
              <a:spLocks/>
            </p:cNvSpPr>
            <p:nvPr/>
          </p:nvSpPr>
          <p:spPr>
            <a:xfrm>
              <a:off x="1945501" y="3657812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Vertex</a:t>
              </a: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F3BECB20-6587-5B11-2615-3CBD5B7144E9}"/>
                </a:ext>
              </a:extLst>
            </p:cNvPr>
            <p:cNvSpPr txBox="1">
              <a:spLocks/>
            </p:cNvSpPr>
            <p:nvPr/>
          </p:nvSpPr>
          <p:spPr>
            <a:xfrm>
              <a:off x="1945501" y="3835141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</p:grpSp>
      <p:grpSp>
        <p:nvGrpSpPr>
          <p:cNvPr id="149" name="그룹 148">
            <a:extLst>
              <a:ext uri="{FF2B5EF4-FFF2-40B4-BE49-F238E27FC236}">
                <a16:creationId xmlns:a16="http://schemas.microsoft.com/office/drawing/2014/main" id="{4F879A2D-F4A2-858E-D94F-7C4746338BCB}"/>
              </a:ext>
            </a:extLst>
          </p:cNvPr>
          <p:cNvGrpSpPr/>
          <p:nvPr/>
        </p:nvGrpSpPr>
        <p:grpSpPr>
          <a:xfrm>
            <a:off x="1458629" y="4539279"/>
            <a:ext cx="968360" cy="547871"/>
            <a:chOff x="1945501" y="3657812"/>
            <a:chExt cx="693691" cy="392471"/>
          </a:xfrm>
        </p:grpSpPr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E2CE966D-5097-1295-9889-577ED00AABE3}"/>
                </a:ext>
              </a:extLst>
            </p:cNvPr>
            <p:cNvSpPr txBox="1">
              <a:spLocks/>
            </p:cNvSpPr>
            <p:nvPr/>
          </p:nvSpPr>
          <p:spPr>
            <a:xfrm>
              <a:off x="1945501" y="3657812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Edge</a:t>
              </a: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EA6B9578-3EC5-93BE-FD27-9063CB872081}"/>
                </a:ext>
              </a:extLst>
            </p:cNvPr>
            <p:cNvSpPr txBox="1">
              <a:spLocks/>
            </p:cNvSpPr>
            <p:nvPr/>
          </p:nvSpPr>
          <p:spPr>
            <a:xfrm>
              <a:off x="1945501" y="3835137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</a:t>
              </a:r>
            </a:p>
          </p:txBody>
        </p:sp>
      </p:grp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9B61898C-64B6-0499-470D-180CD932A9A4}"/>
              </a:ext>
            </a:extLst>
          </p:cNvPr>
          <p:cNvSpPr txBox="1">
            <a:spLocks/>
          </p:cNvSpPr>
          <p:nvPr/>
        </p:nvSpPr>
        <p:spPr>
          <a:xfrm>
            <a:off x="1456859" y="5557424"/>
            <a:ext cx="968360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</a:t>
            </a:r>
          </a:p>
        </p:txBody>
      </p:sp>
      <p:sp>
        <p:nvSpPr>
          <p:cNvPr id="151" name="Content Placeholder 2">
            <a:extLst>
              <a:ext uri="{FF2B5EF4-FFF2-40B4-BE49-F238E27FC236}">
                <a16:creationId xmlns:a16="http://schemas.microsoft.com/office/drawing/2014/main" id="{33CB1A33-B194-A3B3-FA0B-17F858E61154}"/>
              </a:ext>
            </a:extLst>
          </p:cNvPr>
          <p:cNvSpPr txBox="1">
            <a:spLocks/>
          </p:cNvSpPr>
          <p:nvPr/>
        </p:nvSpPr>
        <p:spPr>
          <a:xfrm>
            <a:off x="1419996" y="6090264"/>
            <a:ext cx="319634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sp>
        <p:nvSpPr>
          <p:cNvPr id="152" name="Content Placeholder 2">
            <a:extLst>
              <a:ext uri="{FF2B5EF4-FFF2-40B4-BE49-F238E27FC236}">
                <a16:creationId xmlns:a16="http://schemas.microsoft.com/office/drawing/2014/main" id="{1FF6FB0A-A637-ABC2-B926-C72F00044D77}"/>
              </a:ext>
            </a:extLst>
          </p:cNvPr>
          <p:cNvSpPr txBox="1">
            <a:spLocks/>
          </p:cNvSpPr>
          <p:nvPr/>
        </p:nvSpPr>
        <p:spPr>
          <a:xfrm>
            <a:off x="1662530" y="6090264"/>
            <a:ext cx="319634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id="{FCC60385-75C1-ACE4-1BCC-9D349A5C7217}"/>
              </a:ext>
            </a:extLst>
          </p:cNvPr>
          <p:cNvSpPr txBox="1">
            <a:spLocks/>
          </p:cNvSpPr>
          <p:nvPr/>
        </p:nvSpPr>
        <p:spPr>
          <a:xfrm>
            <a:off x="1902261" y="6090264"/>
            <a:ext cx="319634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</a:p>
        </p:txBody>
      </p:sp>
      <p:sp>
        <p:nvSpPr>
          <p:cNvPr id="156" name="Content Placeholder 2">
            <a:extLst>
              <a:ext uri="{FF2B5EF4-FFF2-40B4-BE49-F238E27FC236}">
                <a16:creationId xmlns:a16="http://schemas.microsoft.com/office/drawing/2014/main" id="{EF05E968-CE50-703A-FA2C-596ADA6D34FA}"/>
              </a:ext>
            </a:extLst>
          </p:cNvPr>
          <p:cNvSpPr txBox="1">
            <a:spLocks/>
          </p:cNvSpPr>
          <p:nvPr/>
        </p:nvSpPr>
        <p:spPr>
          <a:xfrm>
            <a:off x="2133974" y="6090264"/>
            <a:ext cx="319634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</a:p>
        </p:txBody>
      </p:sp>
      <p:sp>
        <p:nvSpPr>
          <p:cNvPr id="158" name="Content Placeholder 2">
            <a:extLst>
              <a:ext uri="{FF2B5EF4-FFF2-40B4-BE49-F238E27FC236}">
                <a16:creationId xmlns:a16="http://schemas.microsoft.com/office/drawing/2014/main" id="{BF7585B4-652C-990E-D717-ECA4AA2ABF61}"/>
              </a:ext>
            </a:extLst>
          </p:cNvPr>
          <p:cNvSpPr txBox="1">
            <a:spLocks/>
          </p:cNvSpPr>
          <p:nvPr/>
        </p:nvSpPr>
        <p:spPr>
          <a:xfrm rot="16200000">
            <a:off x="1716237" y="5773329"/>
            <a:ext cx="319634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159" name="Content Placeholder 2">
            <a:extLst>
              <a:ext uri="{FF2B5EF4-FFF2-40B4-BE49-F238E27FC236}">
                <a16:creationId xmlns:a16="http://schemas.microsoft.com/office/drawing/2014/main" id="{356D7193-EC85-04D1-34E4-C0CECAD58B71}"/>
              </a:ext>
            </a:extLst>
          </p:cNvPr>
          <p:cNvSpPr txBox="1">
            <a:spLocks/>
          </p:cNvSpPr>
          <p:nvPr/>
        </p:nvSpPr>
        <p:spPr>
          <a:xfrm rot="16200000">
            <a:off x="2627628" y="5822904"/>
            <a:ext cx="319634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160" name="Content Placeholder 2">
            <a:extLst>
              <a:ext uri="{FF2B5EF4-FFF2-40B4-BE49-F238E27FC236}">
                <a16:creationId xmlns:a16="http://schemas.microsoft.com/office/drawing/2014/main" id="{8663DA10-9396-5DA2-2ED5-0D23AA020E96}"/>
              </a:ext>
            </a:extLst>
          </p:cNvPr>
          <p:cNvSpPr txBox="1">
            <a:spLocks/>
          </p:cNvSpPr>
          <p:nvPr/>
        </p:nvSpPr>
        <p:spPr>
          <a:xfrm rot="16200000">
            <a:off x="2944626" y="5822904"/>
            <a:ext cx="319634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161" name="Content Placeholder 2">
            <a:extLst>
              <a:ext uri="{FF2B5EF4-FFF2-40B4-BE49-F238E27FC236}">
                <a16:creationId xmlns:a16="http://schemas.microsoft.com/office/drawing/2014/main" id="{223CDD43-8377-188A-67D7-559C884CFA48}"/>
              </a:ext>
            </a:extLst>
          </p:cNvPr>
          <p:cNvSpPr txBox="1">
            <a:spLocks/>
          </p:cNvSpPr>
          <p:nvPr/>
        </p:nvSpPr>
        <p:spPr>
          <a:xfrm>
            <a:off x="3625396" y="5567489"/>
            <a:ext cx="968360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UE</a:t>
            </a:r>
          </a:p>
        </p:txBody>
      </p: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20E85751-9864-4C84-B89F-D766B13060D2}"/>
              </a:ext>
            </a:extLst>
          </p:cNvPr>
          <p:cNvSpPr txBox="1">
            <a:spLocks/>
          </p:cNvSpPr>
          <p:nvPr/>
        </p:nvSpPr>
        <p:spPr>
          <a:xfrm>
            <a:off x="3634881" y="6091822"/>
            <a:ext cx="968360" cy="30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 Unit</a:t>
            </a:r>
          </a:p>
        </p:txBody>
      </p:sp>
      <p:cxnSp>
        <p:nvCxnSpPr>
          <p:cNvPr id="164" name="직선 화살표 연결선 163">
            <a:extLst>
              <a:ext uri="{FF2B5EF4-FFF2-40B4-BE49-F238E27FC236}">
                <a16:creationId xmlns:a16="http://schemas.microsoft.com/office/drawing/2014/main" id="{70EA13A0-5783-F585-BC8D-ECF6B0611C2E}"/>
              </a:ext>
            </a:extLst>
          </p:cNvPr>
          <p:cNvCxnSpPr>
            <a:cxnSpLocks/>
            <a:stCxn id="203" idx="2"/>
            <a:endCxn id="166" idx="0"/>
          </p:cNvCxnSpPr>
          <p:nvPr/>
        </p:nvCxnSpPr>
        <p:spPr>
          <a:xfrm>
            <a:off x="1942906" y="4274062"/>
            <a:ext cx="1" cy="265219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직선 화살표 연결선 164">
            <a:extLst>
              <a:ext uri="{FF2B5EF4-FFF2-40B4-BE49-F238E27FC236}">
                <a16:creationId xmlns:a16="http://schemas.microsoft.com/office/drawing/2014/main" id="{D92B7F2E-B70D-DB42-728F-105466B3FFA4}"/>
              </a:ext>
            </a:extLst>
          </p:cNvPr>
          <p:cNvCxnSpPr>
            <a:cxnSpLocks/>
            <a:stCxn id="204" idx="2"/>
          </p:cNvCxnSpPr>
          <p:nvPr/>
        </p:nvCxnSpPr>
        <p:spPr>
          <a:xfrm flipH="1">
            <a:off x="1938832" y="5139309"/>
            <a:ext cx="3833" cy="211854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직사각형 204">
            <a:extLst>
              <a:ext uri="{FF2B5EF4-FFF2-40B4-BE49-F238E27FC236}">
                <a16:creationId xmlns:a16="http://schemas.microsoft.com/office/drawing/2014/main" id="{FF180FE5-5069-11F6-2BF6-077946505901}"/>
              </a:ext>
            </a:extLst>
          </p:cNvPr>
          <p:cNvSpPr/>
          <p:nvPr/>
        </p:nvSpPr>
        <p:spPr>
          <a:xfrm>
            <a:off x="3182907" y="3357566"/>
            <a:ext cx="1295034" cy="168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" name="Content Placeholder 2">
            <a:extLst>
              <a:ext uri="{FF2B5EF4-FFF2-40B4-BE49-F238E27FC236}">
                <a16:creationId xmlns:a16="http://schemas.microsoft.com/office/drawing/2014/main" id="{60B406B6-3699-CA9A-594C-0508759756D4}"/>
              </a:ext>
            </a:extLst>
          </p:cNvPr>
          <p:cNvSpPr txBox="1">
            <a:spLocks/>
          </p:cNvSpPr>
          <p:nvPr/>
        </p:nvSpPr>
        <p:spPr>
          <a:xfrm>
            <a:off x="3082591" y="3263728"/>
            <a:ext cx="1495799" cy="275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Piccolo-Cache</a:t>
            </a:r>
          </a:p>
        </p:txBody>
      </p:sp>
      <p:sp>
        <p:nvSpPr>
          <p:cNvPr id="207" name="직사각형 206">
            <a:extLst>
              <a:ext uri="{FF2B5EF4-FFF2-40B4-BE49-F238E27FC236}">
                <a16:creationId xmlns:a16="http://schemas.microsoft.com/office/drawing/2014/main" id="{88033295-9CBC-25CC-1C04-F60C6864D694}"/>
              </a:ext>
            </a:extLst>
          </p:cNvPr>
          <p:cNvSpPr/>
          <p:nvPr/>
        </p:nvSpPr>
        <p:spPr>
          <a:xfrm>
            <a:off x="2830575" y="3603187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" name="직사각형 207">
            <a:extLst>
              <a:ext uri="{FF2B5EF4-FFF2-40B4-BE49-F238E27FC236}">
                <a16:creationId xmlns:a16="http://schemas.microsoft.com/office/drawing/2014/main" id="{32138656-6D01-B7DC-6BBD-144E39D5F5E7}"/>
              </a:ext>
            </a:extLst>
          </p:cNvPr>
          <p:cNvSpPr/>
          <p:nvPr/>
        </p:nvSpPr>
        <p:spPr>
          <a:xfrm>
            <a:off x="2949109" y="3603187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1" name="직사각형 210">
            <a:extLst>
              <a:ext uri="{FF2B5EF4-FFF2-40B4-BE49-F238E27FC236}">
                <a16:creationId xmlns:a16="http://schemas.microsoft.com/office/drawing/2014/main" id="{C2C98EFC-1D2C-97D0-5801-41FBF3493553}"/>
              </a:ext>
            </a:extLst>
          </p:cNvPr>
          <p:cNvSpPr/>
          <p:nvPr/>
        </p:nvSpPr>
        <p:spPr>
          <a:xfrm>
            <a:off x="3068104" y="3603187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2" name="직사각형 211">
            <a:extLst>
              <a:ext uri="{FF2B5EF4-FFF2-40B4-BE49-F238E27FC236}">
                <a16:creationId xmlns:a16="http://schemas.microsoft.com/office/drawing/2014/main" id="{A7FD3B0D-80E8-2070-BFF6-0F2CEAF75C43}"/>
              </a:ext>
            </a:extLst>
          </p:cNvPr>
          <p:cNvSpPr/>
          <p:nvPr/>
        </p:nvSpPr>
        <p:spPr>
          <a:xfrm>
            <a:off x="3187135" y="3603187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3" name="직사각형 212">
            <a:extLst>
              <a:ext uri="{FF2B5EF4-FFF2-40B4-BE49-F238E27FC236}">
                <a16:creationId xmlns:a16="http://schemas.microsoft.com/office/drawing/2014/main" id="{C83D1915-70B2-5F2D-C2F6-7CDE0E2D7D3B}"/>
              </a:ext>
            </a:extLst>
          </p:cNvPr>
          <p:cNvSpPr/>
          <p:nvPr/>
        </p:nvSpPr>
        <p:spPr>
          <a:xfrm>
            <a:off x="3305252" y="3604782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직사각형 213">
            <a:extLst>
              <a:ext uri="{FF2B5EF4-FFF2-40B4-BE49-F238E27FC236}">
                <a16:creationId xmlns:a16="http://schemas.microsoft.com/office/drawing/2014/main" id="{58D5B395-7DD6-C4DD-E4A8-E4FCCFCC51AC}"/>
              </a:ext>
            </a:extLst>
          </p:cNvPr>
          <p:cNvSpPr/>
          <p:nvPr/>
        </p:nvSpPr>
        <p:spPr>
          <a:xfrm>
            <a:off x="3423786" y="3604782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5" name="직사각형 214">
            <a:extLst>
              <a:ext uri="{FF2B5EF4-FFF2-40B4-BE49-F238E27FC236}">
                <a16:creationId xmlns:a16="http://schemas.microsoft.com/office/drawing/2014/main" id="{B8426FFB-A861-0DA0-AE78-B0721BCC4E8E}"/>
              </a:ext>
            </a:extLst>
          </p:cNvPr>
          <p:cNvSpPr/>
          <p:nvPr/>
        </p:nvSpPr>
        <p:spPr>
          <a:xfrm>
            <a:off x="3542781" y="3604782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6" name="직사각형 215">
            <a:extLst>
              <a:ext uri="{FF2B5EF4-FFF2-40B4-BE49-F238E27FC236}">
                <a16:creationId xmlns:a16="http://schemas.microsoft.com/office/drawing/2014/main" id="{197FDA10-9899-D6D5-D8FC-C689FDC0DB84}"/>
              </a:ext>
            </a:extLst>
          </p:cNvPr>
          <p:cNvSpPr/>
          <p:nvPr/>
        </p:nvSpPr>
        <p:spPr>
          <a:xfrm>
            <a:off x="3661812" y="3604782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7" name="그룹 216">
            <a:extLst>
              <a:ext uri="{FF2B5EF4-FFF2-40B4-BE49-F238E27FC236}">
                <a16:creationId xmlns:a16="http://schemas.microsoft.com/office/drawing/2014/main" id="{3633AC17-BDD8-AB4B-5929-049F8EE9C200}"/>
              </a:ext>
            </a:extLst>
          </p:cNvPr>
          <p:cNvGrpSpPr/>
          <p:nvPr/>
        </p:nvGrpSpPr>
        <p:grpSpPr>
          <a:xfrm>
            <a:off x="3780946" y="3603187"/>
            <a:ext cx="950429" cy="308703"/>
            <a:chOff x="3780946" y="3603187"/>
            <a:chExt cx="950429" cy="308703"/>
          </a:xfrm>
          <a:solidFill>
            <a:schemeClr val="bg2">
              <a:lumMod val="90000"/>
            </a:schemeClr>
          </a:solidFill>
        </p:grpSpPr>
        <p:sp>
          <p:nvSpPr>
            <p:cNvPr id="218" name="직사각형 217">
              <a:extLst>
                <a:ext uri="{FF2B5EF4-FFF2-40B4-BE49-F238E27FC236}">
                  <a16:creationId xmlns:a16="http://schemas.microsoft.com/office/drawing/2014/main" id="{3ECF6E2B-BAEF-8B60-6017-2AF6AF52B4E5}"/>
                </a:ext>
              </a:extLst>
            </p:cNvPr>
            <p:cNvSpPr/>
            <p:nvPr/>
          </p:nvSpPr>
          <p:spPr>
            <a:xfrm>
              <a:off x="3780946" y="3603187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9" name="직사각형 218">
              <a:extLst>
                <a:ext uri="{FF2B5EF4-FFF2-40B4-BE49-F238E27FC236}">
                  <a16:creationId xmlns:a16="http://schemas.microsoft.com/office/drawing/2014/main" id="{A6110537-EED8-FB8C-7BF8-27FDA2C703AE}"/>
                </a:ext>
              </a:extLst>
            </p:cNvPr>
            <p:cNvSpPr/>
            <p:nvPr/>
          </p:nvSpPr>
          <p:spPr>
            <a:xfrm>
              <a:off x="3899480" y="3603187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0" name="직사각형 219">
              <a:extLst>
                <a:ext uri="{FF2B5EF4-FFF2-40B4-BE49-F238E27FC236}">
                  <a16:creationId xmlns:a16="http://schemas.microsoft.com/office/drawing/2014/main" id="{0662BB92-2EA3-BEE9-3D5D-93FD1740E9EB}"/>
                </a:ext>
              </a:extLst>
            </p:cNvPr>
            <p:cNvSpPr/>
            <p:nvPr/>
          </p:nvSpPr>
          <p:spPr>
            <a:xfrm>
              <a:off x="4018475" y="3603187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1" name="직사각형 220">
              <a:extLst>
                <a:ext uri="{FF2B5EF4-FFF2-40B4-BE49-F238E27FC236}">
                  <a16:creationId xmlns:a16="http://schemas.microsoft.com/office/drawing/2014/main" id="{9062D538-8C11-A55B-E51E-8D7720036ACD}"/>
                </a:ext>
              </a:extLst>
            </p:cNvPr>
            <p:cNvSpPr/>
            <p:nvPr/>
          </p:nvSpPr>
          <p:spPr>
            <a:xfrm>
              <a:off x="4137506" y="3603187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2" name="직사각형 221">
              <a:extLst>
                <a:ext uri="{FF2B5EF4-FFF2-40B4-BE49-F238E27FC236}">
                  <a16:creationId xmlns:a16="http://schemas.microsoft.com/office/drawing/2014/main" id="{36A5907C-E116-D2F1-6E19-61D581C2660B}"/>
                </a:ext>
              </a:extLst>
            </p:cNvPr>
            <p:cNvSpPr/>
            <p:nvPr/>
          </p:nvSpPr>
          <p:spPr>
            <a:xfrm>
              <a:off x="4255623" y="3604782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3" name="직사각형 222">
              <a:extLst>
                <a:ext uri="{FF2B5EF4-FFF2-40B4-BE49-F238E27FC236}">
                  <a16:creationId xmlns:a16="http://schemas.microsoft.com/office/drawing/2014/main" id="{188A8986-A7C2-067D-3BD6-4F93676BA221}"/>
                </a:ext>
              </a:extLst>
            </p:cNvPr>
            <p:cNvSpPr/>
            <p:nvPr/>
          </p:nvSpPr>
          <p:spPr>
            <a:xfrm>
              <a:off x="4374157" y="3604782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4" name="직사각형 223">
              <a:extLst>
                <a:ext uri="{FF2B5EF4-FFF2-40B4-BE49-F238E27FC236}">
                  <a16:creationId xmlns:a16="http://schemas.microsoft.com/office/drawing/2014/main" id="{4B84CEDA-5D1E-8FB7-3230-9A5DE00F9207}"/>
                </a:ext>
              </a:extLst>
            </p:cNvPr>
            <p:cNvSpPr/>
            <p:nvPr/>
          </p:nvSpPr>
          <p:spPr>
            <a:xfrm>
              <a:off x="4493152" y="3604782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5" name="직사각형 224">
              <a:extLst>
                <a:ext uri="{FF2B5EF4-FFF2-40B4-BE49-F238E27FC236}">
                  <a16:creationId xmlns:a16="http://schemas.microsoft.com/office/drawing/2014/main" id="{E177B318-71D9-8228-6C87-84607B15F475}"/>
                </a:ext>
              </a:extLst>
            </p:cNvPr>
            <p:cNvSpPr/>
            <p:nvPr/>
          </p:nvSpPr>
          <p:spPr>
            <a:xfrm>
              <a:off x="4612183" y="3604782"/>
              <a:ext cx="119192" cy="30710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6" name="직사각형 225">
            <a:extLst>
              <a:ext uri="{FF2B5EF4-FFF2-40B4-BE49-F238E27FC236}">
                <a16:creationId xmlns:a16="http://schemas.microsoft.com/office/drawing/2014/main" id="{80FD2B04-AE51-1685-3CCD-A376845EE524}"/>
              </a:ext>
            </a:extLst>
          </p:cNvPr>
          <p:cNvSpPr/>
          <p:nvPr/>
        </p:nvSpPr>
        <p:spPr>
          <a:xfrm>
            <a:off x="2832162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7" name="직사각형 226">
            <a:extLst>
              <a:ext uri="{FF2B5EF4-FFF2-40B4-BE49-F238E27FC236}">
                <a16:creationId xmlns:a16="http://schemas.microsoft.com/office/drawing/2014/main" id="{45B80CC4-A080-7D70-C4CF-CB89629FF20D}"/>
              </a:ext>
            </a:extLst>
          </p:cNvPr>
          <p:cNvSpPr/>
          <p:nvPr/>
        </p:nvSpPr>
        <p:spPr>
          <a:xfrm>
            <a:off x="2950696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8" name="직사각형 227">
            <a:extLst>
              <a:ext uri="{FF2B5EF4-FFF2-40B4-BE49-F238E27FC236}">
                <a16:creationId xmlns:a16="http://schemas.microsoft.com/office/drawing/2014/main" id="{9BADB8DC-5A5E-2291-EB2F-CDBBDF5A872D}"/>
              </a:ext>
            </a:extLst>
          </p:cNvPr>
          <p:cNvSpPr/>
          <p:nvPr/>
        </p:nvSpPr>
        <p:spPr>
          <a:xfrm>
            <a:off x="3069691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9" name="직사각형 228">
            <a:extLst>
              <a:ext uri="{FF2B5EF4-FFF2-40B4-BE49-F238E27FC236}">
                <a16:creationId xmlns:a16="http://schemas.microsoft.com/office/drawing/2014/main" id="{6DD6FF3B-C973-0B7F-BCC6-549DC352488E}"/>
              </a:ext>
            </a:extLst>
          </p:cNvPr>
          <p:cNvSpPr/>
          <p:nvPr/>
        </p:nvSpPr>
        <p:spPr>
          <a:xfrm>
            <a:off x="3188722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0" name="직사각형 229">
            <a:extLst>
              <a:ext uri="{FF2B5EF4-FFF2-40B4-BE49-F238E27FC236}">
                <a16:creationId xmlns:a16="http://schemas.microsoft.com/office/drawing/2014/main" id="{9B7A744F-8F20-CB59-0C24-A48705DAB251}"/>
              </a:ext>
            </a:extLst>
          </p:cNvPr>
          <p:cNvSpPr/>
          <p:nvPr/>
        </p:nvSpPr>
        <p:spPr>
          <a:xfrm>
            <a:off x="3306839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1" name="직사각형 230">
            <a:extLst>
              <a:ext uri="{FF2B5EF4-FFF2-40B4-BE49-F238E27FC236}">
                <a16:creationId xmlns:a16="http://schemas.microsoft.com/office/drawing/2014/main" id="{2E0941E5-7756-6F20-D928-63779AED6579}"/>
              </a:ext>
            </a:extLst>
          </p:cNvPr>
          <p:cNvSpPr/>
          <p:nvPr/>
        </p:nvSpPr>
        <p:spPr>
          <a:xfrm>
            <a:off x="3425373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2" name="직사각형 231">
            <a:extLst>
              <a:ext uri="{FF2B5EF4-FFF2-40B4-BE49-F238E27FC236}">
                <a16:creationId xmlns:a16="http://schemas.microsoft.com/office/drawing/2014/main" id="{3212FA12-B1FE-1446-BB75-B5607C025049}"/>
              </a:ext>
            </a:extLst>
          </p:cNvPr>
          <p:cNvSpPr/>
          <p:nvPr/>
        </p:nvSpPr>
        <p:spPr>
          <a:xfrm>
            <a:off x="3544368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3" name="직사각형 232">
            <a:extLst>
              <a:ext uri="{FF2B5EF4-FFF2-40B4-BE49-F238E27FC236}">
                <a16:creationId xmlns:a16="http://schemas.microsoft.com/office/drawing/2014/main" id="{C75BA3E3-F483-4517-D342-7E68936BC17D}"/>
              </a:ext>
            </a:extLst>
          </p:cNvPr>
          <p:cNvSpPr/>
          <p:nvPr/>
        </p:nvSpPr>
        <p:spPr>
          <a:xfrm>
            <a:off x="3663399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4" name="직사각형 233">
            <a:extLst>
              <a:ext uri="{FF2B5EF4-FFF2-40B4-BE49-F238E27FC236}">
                <a16:creationId xmlns:a16="http://schemas.microsoft.com/office/drawing/2014/main" id="{1C85133A-8432-108A-D5D6-7C04D5F8D762}"/>
              </a:ext>
            </a:extLst>
          </p:cNvPr>
          <p:cNvSpPr/>
          <p:nvPr/>
        </p:nvSpPr>
        <p:spPr>
          <a:xfrm>
            <a:off x="3782533" y="3909901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5" name="직사각형 234">
            <a:extLst>
              <a:ext uri="{FF2B5EF4-FFF2-40B4-BE49-F238E27FC236}">
                <a16:creationId xmlns:a16="http://schemas.microsoft.com/office/drawing/2014/main" id="{F07A4C8B-0C3E-A669-91D5-ABF84C5F95E0}"/>
              </a:ext>
            </a:extLst>
          </p:cNvPr>
          <p:cNvSpPr/>
          <p:nvPr/>
        </p:nvSpPr>
        <p:spPr>
          <a:xfrm>
            <a:off x="3903254" y="3909703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6" name="직사각형 235">
            <a:extLst>
              <a:ext uri="{FF2B5EF4-FFF2-40B4-BE49-F238E27FC236}">
                <a16:creationId xmlns:a16="http://schemas.microsoft.com/office/drawing/2014/main" id="{456E53CA-6E99-A6D6-3FC9-5D2D3C8CA408}"/>
              </a:ext>
            </a:extLst>
          </p:cNvPr>
          <p:cNvSpPr/>
          <p:nvPr/>
        </p:nvSpPr>
        <p:spPr>
          <a:xfrm>
            <a:off x="4020062" y="3909901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9" name="직사각형 238">
            <a:extLst>
              <a:ext uri="{FF2B5EF4-FFF2-40B4-BE49-F238E27FC236}">
                <a16:creationId xmlns:a16="http://schemas.microsoft.com/office/drawing/2014/main" id="{42AA268A-9E97-78FC-C71E-9EE8FA4079AB}"/>
              </a:ext>
            </a:extLst>
          </p:cNvPr>
          <p:cNvSpPr/>
          <p:nvPr/>
        </p:nvSpPr>
        <p:spPr>
          <a:xfrm>
            <a:off x="4139093" y="3909901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8" name="직사각형 257">
            <a:extLst>
              <a:ext uri="{FF2B5EF4-FFF2-40B4-BE49-F238E27FC236}">
                <a16:creationId xmlns:a16="http://schemas.microsoft.com/office/drawing/2014/main" id="{7C6592B7-5567-C34B-FF21-4CBD7C79179D}"/>
              </a:ext>
            </a:extLst>
          </p:cNvPr>
          <p:cNvSpPr/>
          <p:nvPr/>
        </p:nvSpPr>
        <p:spPr>
          <a:xfrm>
            <a:off x="4257210" y="391149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9" name="직사각형 258">
            <a:extLst>
              <a:ext uri="{FF2B5EF4-FFF2-40B4-BE49-F238E27FC236}">
                <a16:creationId xmlns:a16="http://schemas.microsoft.com/office/drawing/2014/main" id="{58EAACBD-EB13-554E-7D3D-43DD6BFB98A4}"/>
              </a:ext>
            </a:extLst>
          </p:cNvPr>
          <p:cNvSpPr/>
          <p:nvPr/>
        </p:nvSpPr>
        <p:spPr>
          <a:xfrm>
            <a:off x="4375744" y="391149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0" name="직사각형 259">
            <a:extLst>
              <a:ext uri="{FF2B5EF4-FFF2-40B4-BE49-F238E27FC236}">
                <a16:creationId xmlns:a16="http://schemas.microsoft.com/office/drawing/2014/main" id="{0C968C59-D813-1D1C-23C9-5531EE01EC56}"/>
              </a:ext>
            </a:extLst>
          </p:cNvPr>
          <p:cNvSpPr/>
          <p:nvPr/>
        </p:nvSpPr>
        <p:spPr>
          <a:xfrm>
            <a:off x="4494739" y="391149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1" name="직사각형 260">
            <a:extLst>
              <a:ext uri="{FF2B5EF4-FFF2-40B4-BE49-F238E27FC236}">
                <a16:creationId xmlns:a16="http://schemas.microsoft.com/office/drawing/2014/main" id="{FA09B4B4-B2E4-E534-5B32-52D8CA30B264}"/>
              </a:ext>
            </a:extLst>
          </p:cNvPr>
          <p:cNvSpPr/>
          <p:nvPr/>
        </p:nvSpPr>
        <p:spPr>
          <a:xfrm>
            <a:off x="4613770" y="391149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2" name="직사각형 261">
            <a:extLst>
              <a:ext uri="{FF2B5EF4-FFF2-40B4-BE49-F238E27FC236}">
                <a16:creationId xmlns:a16="http://schemas.microsoft.com/office/drawing/2014/main" id="{D662B7B0-F2FC-39AA-288B-8BEFDD832A3B}"/>
              </a:ext>
            </a:extLst>
          </p:cNvPr>
          <p:cNvSpPr/>
          <p:nvPr/>
        </p:nvSpPr>
        <p:spPr>
          <a:xfrm>
            <a:off x="2833750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3" name="직사각형 262">
            <a:extLst>
              <a:ext uri="{FF2B5EF4-FFF2-40B4-BE49-F238E27FC236}">
                <a16:creationId xmlns:a16="http://schemas.microsoft.com/office/drawing/2014/main" id="{E70BCA2C-32C9-00A3-EE32-8EE73419A09B}"/>
              </a:ext>
            </a:extLst>
          </p:cNvPr>
          <p:cNvSpPr/>
          <p:nvPr/>
        </p:nvSpPr>
        <p:spPr>
          <a:xfrm>
            <a:off x="2952284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4" name="직사각형 263">
            <a:extLst>
              <a:ext uri="{FF2B5EF4-FFF2-40B4-BE49-F238E27FC236}">
                <a16:creationId xmlns:a16="http://schemas.microsoft.com/office/drawing/2014/main" id="{4384C3B3-1F69-2DEE-CBA9-4BABA165CF35}"/>
              </a:ext>
            </a:extLst>
          </p:cNvPr>
          <p:cNvSpPr/>
          <p:nvPr/>
        </p:nvSpPr>
        <p:spPr>
          <a:xfrm>
            <a:off x="3071279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5" name="직사각형 264">
            <a:extLst>
              <a:ext uri="{FF2B5EF4-FFF2-40B4-BE49-F238E27FC236}">
                <a16:creationId xmlns:a16="http://schemas.microsoft.com/office/drawing/2014/main" id="{D883C91A-AD76-D831-C351-F12007FD1BEA}"/>
              </a:ext>
            </a:extLst>
          </p:cNvPr>
          <p:cNvSpPr/>
          <p:nvPr/>
        </p:nvSpPr>
        <p:spPr>
          <a:xfrm>
            <a:off x="3190310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6" name="직사각형 265">
            <a:extLst>
              <a:ext uri="{FF2B5EF4-FFF2-40B4-BE49-F238E27FC236}">
                <a16:creationId xmlns:a16="http://schemas.microsoft.com/office/drawing/2014/main" id="{4F75E130-B79C-77A3-73F0-031FC4C1CD6A}"/>
              </a:ext>
            </a:extLst>
          </p:cNvPr>
          <p:cNvSpPr/>
          <p:nvPr/>
        </p:nvSpPr>
        <p:spPr>
          <a:xfrm>
            <a:off x="3308427" y="421820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7" name="직사각형 266">
            <a:extLst>
              <a:ext uri="{FF2B5EF4-FFF2-40B4-BE49-F238E27FC236}">
                <a16:creationId xmlns:a16="http://schemas.microsoft.com/office/drawing/2014/main" id="{7D832C6A-6326-43FA-A4BC-FAA2EEDAE17A}"/>
              </a:ext>
            </a:extLst>
          </p:cNvPr>
          <p:cNvSpPr/>
          <p:nvPr/>
        </p:nvSpPr>
        <p:spPr>
          <a:xfrm>
            <a:off x="3426961" y="421820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6" name="직사각형 335">
            <a:extLst>
              <a:ext uri="{FF2B5EF4-FFF2-40B4-BE49-F238E27FC236}">
                <a16:creationId xmlns:a16="http://schemas.microsoft.com/office/drawing/2014/main" id="{63E9DE8B-DE68-CB88-A85D-61DADB042ED0}"/>
              </a:ext>
            </a:extLst>
          </p:cNvPr>
          <p:cNvSpPr/>
          <p:nvPr/>
        </p:nvSpPr>
        <p:spPr>
          <a:xfrm>
            <a:off x="3545956" y="421820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7" name="직사각형 336">
            <a:extLst>
              <a:ext uri="{FF2B5EF4-FFF2-40B4-BE49-F238E27FC236}">
                <a16:creationId xmlns:a16="http://schemas.microsoft.com/office/drawing/2014/main" id="{72EA3773-725D-BB43-5C52-B1D6F70975F9}"/>
              </a:ext>
            </a:extLst>
          </p:cNvPr>
          <p:cNvSpPr/>
          <p:nvPr/>
        </p:nvSpPr>
        <p:spPr>
          <a:xfrm>
            <a:off x="3664987" y="421820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9" name="직사각형 338">
            <a:extLst>
              <a:ext uri="{FF2B5EF4-FFF2-40B4-BE49-F238E27FC236}">
                <a16:creationId xmlns:a16="http://schemas.microsoft.com/office/drawing/2014/main" id="{CA1EDEE6-8A3C-A431-3974-8405BBC5E7AD}"/>
              </a:ext>
            </a:extLst>
          </p:cNvPr>
          <p:cNvSpPr/>
          <p:nvPr/>
        </p:nvSpPr>
        <p:spPr>
          <a:xfrm>
            <a:off x="3784121" y="4216611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0" name="직사각형 339">
            <a:extLst>
              <a:ext uri="{FF2B5EF4-FFF2-40B4-BE49-F238E27FC236}">
                <a16:creationId xmlns:a16="http://schemas.microsoft.com/office/drawing/2014/main" id="{127B3828-16D1-4D18-3A37-362727B13AA4}"/>
              </a:ext>
            </a:extLst>
          </p:cNvPr>
          <p:cNvSpPr/>
          <p:nvPr/>
        </p:nvSpPr>
        <p:spPr>
          <a:xfrm>
            <a:off x="3902655" y="4216611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1" name="직사각형 340">
            <a:extLst>
              <a:ext uri="{FF2B5EF4-FFF2-40B4-BE49-F238E27FC236}">
                <a16:creationId xmlns:a16="http://schemas.microsoft.com/office/drawing/2014/main" id="{E82E310A-2B92-64CB-FC00-60A82ACCE63E}"/>
              </a:ext>
            </a:extLst>
          </p:cNvPr>
          <p:cNvSpPr/>
          <p:nvPr/>
        </p:nvSpPr>
        <p:spPr>
          <a:xfrm>
            <a:off x="4021650" y="4216611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2" name="직사각형 341">
            <a:extLst>
              <a:ext uri="{FF2B5EF4-FFF2-40B4-BE49-F238E27FC236}">
                <a16:creationId xmlns:a16="http://schemas.microsoft.com/office/drawing/2014/main" id="{58159591-C35F-DC7F-836C-592F9D2F6A48}"/>
              </a:ext>
            </a:extLst>
          </p:cNvPr>
          <p:cNvSpPr/>
          <p:nvPr/>
        </p:nvSpPr>
        <p:spPr>
          <a:xfrm>
            <a:off x="4140681" y="4216611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3" name="직사각형 342">
            <a:extLst>
              <a:ext uri="{FF2B5EF4-FFF2-40B4-BE49-F238E27FC236}">
                <a16:creationId xmlns:a16="http://schemas.microsoft.com/office/drawing/2014/main" id="{9C0639FC-5639-8FEB-8EFA-A093587FDF3F}"/>
              </a:ext>
            </a:extLst>
          </p:cNvPr>
          <p:cNvSpPr/>
          <p:nvPr/>
        </p:nvSpPr>
        <p:spPr>
          <a:xfrm>
            <a:off x="4258798" y="421820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4" name="직사각형 343">
            <a:extLst>
              <a:ext uri="{FF2B5EF4-FFF2-40B4-BE49-F238E27FC236}">
                <a16:creationId xmlns:a16="http://schemas.microsoft.com/office/drawing/2014/main" id="{28FF33CF-A84B-E92B-FC68-4F3524A7D8C4}"/>
              </a:ext>
            </a:extLst>
          </p:cNvPr>
          <p:cNvSpPr/>
          <p:nvPr/>
        </p:nvSpPr>
        <p:spPr>
          <a:xfrm>
            <a:off x="4377332" y="421820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5" name="직사각형 344">
            <a:extLst>
              <a:ext uri="{FF2B5EF4-FFF2-40B4-BE49-F238E27FC236}">
                <a16:creationId xmlns:a16="http://schemas.microsoft.com/office/drawing/2014/main" id="{836152C6-77D1-AC1E-E7C5-58B87412E471}"/>
              </a:ext>
            </a:extLst>
          </p:cNvPr>
          <p:cNvSpPr/>
          <p:nvPr/>
        </p:nvSpPr>
        <p:spPr>
          <a:xfrm>
            <a:off x="4496327" y="421820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6" name="직사각형 345">
            <a:extLst>
              <a:ext uri="{FF2B5EF4-FFF2-40B4-BE49-F238E27FC236}">
                <a16:creationId xmlns:a16="http://schemas.microsoft.com/office/drawing/2014/main" id="{3194AC95-698F-58CD-C065-78E12B171BC7}"/>
              </a:ext>
            </a:extLst>
          </p:cNvPr>
          <p:cNvSpPr/>
          <p:nvPr/>
        </p:nvSpPr>
        <p:spPr>
          <a:xfrm>
            <a:off x="4615358" y="4218206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7" name="직사각형 346">
            <a:extLst>
              <a:ext uri="{FF2B5EF4-FFF2-40B4-BE49-F238E27FC236}">
                <a16:creationId xmlns:a16="http://schemas.microsoft.com/office/drawing/2014/main" id="{D64BAF37-2E78-66A2-00FA-BA0F0A3E964D}"/>
              </a:ext>
            </a:extLst>
          </p:cNvPr>
          <p:cNvSpPr/>
          <p:nvPr/>
        </p:nvSpPr>
        <p:spPr>
          <a:xfrm>
            <a:off x="2832162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8" name="직사각형 347">
            <a:extLst>
              <a:ext uri="{FF2B5EF4-FFF2-40B4-BE49-F238E27FC236}">
                <a16:creationId xmlns:a16="http://schemas.microsoft.com/office/drawing/2014/main" id="{8EE9A980-5016-91EF-7B70-A6147AF2A965}"/>
              </a:ext>
            </a:extLst>
          </p:cNvPr>
          <p:cNvSpPr/>
          <p:nvPr/>
        </p:nvSpPr>
        <p:spPr>
          <a:xfrm>
            <a:off x="2950696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9" name="직사각형 348">
            <a:extLst>
              <a:ext uri="{FF2B5EF4-FFF2-40B4-BE49-F238E27FC236}">
                <a16:creationId xmlns:a16="http://schemas.microsoft.com/office/drawing/2014/main" id="{E1C4A07C-CB57-2707-35DC-8836D5D87788}"/>
              </a:ext>
            </a:extLst>
          </p:cNvPr>
          <p:cNvSpPr/>
          <p:nvPr/>
        </p:nvSpPr>
        <p:spPr>
          <a:xfrm>
            <a:off x="3069691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0" name="직사각형 349">
            <a:extLst>
              <a:ext uri="{FF2B5EF4-FFF2-40B4-BE49-F238E27FC236}">
                <a16:creationId xmlns:a16="http://schemas.microsoft.com/office/drawing/2014/main" id="{2F4FCA78-F601-3F83-2B8C-DD5C917BC7E7}"/>
              </a:ext>
            </a:extLst>
          </p:cNvPr>
          <p:cNvSpPr/>
          <p:nvPr/>
        </p:nvSpPr>
        <p:spPr>
          <a:xfrm>
            <a:off x="3188722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1" name="직사각형 350">
            <a:extLst>
              <a:ext uri="{FF2B5EF4-FFF2-40B4-BE49-F238E27FC236}">
                <a16:creationId xmlns:a16="http://schemas.microsoft.com/office/drawing/2014/main" id="{1C14CE76-7737-05D1-CF80-7B60B0C3E2F1}"/>
              </a:ext>
            </a:extLst>
          </p:cNvPr>
          <p:cNvSpPr/>
          <p:nvPr/>
        </p:nvSpPr>
        <p:spPr>
          <a:xfrm>
            <a:off x="3306839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2" name="직사각형 351">
            <a:extLst>
              <a:ext uri="{FF2B5EF4-FFF2-40B4-BE49-F238E27FC236}">
                <a16:creationId xmlns:a16="http://schemas.microsoft.com/office/drawing/2014/main" id="{9EF5F9F4-D31A-AD63-E413-B59D473D7AD1}"/>
              </a:ext>
            </a:extLst>
          </p:cNvPr>
          <p:cNvSpPr/>
          <p:nvPr/>
        </p:nvSpPr>
        <p:spPr>
          <a:xfrm>
            <a:off x="3425373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3" name="직사각형 352">
            <a:extLst>
              <a:ext uri="{FF2B5EF4-FFF2-40B4-BE49-F238E27FC236}">
                <a16:creationId xmlns:a16="http://schemas.microsoft.com/office/drawing/2014/main" id="{179A24DC-A874-68B7-4EAC-9BD8FF41A186}"/>
              </a:ext>
            </a:extLst>
          </p:cNvPr>
          <p:cNvSpPr/>
          <p:nvPr/>
        </p:nvSpPr>
        <p:spPr>
          <a:xfrm>
            <a:off x="3544368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4" name="직사각형 353">
            <a:extLst>
              <a:ext uri="{FF2B5EF4-FFF2-40B4-BE49-F238E27FC236}">
                <a16:creationId xmlns:a16="http://schemas.microsoft.com/office/drawing/2014/main" id="{6A17E946-B8DB-1412-7A04-7E6E429FAA40}"/>
              </a:ext>
            </a:extLst>
          </p:cNvPr>
          <p:cNvSpPr/>
          <p:nvPr/>
        </p:nvSpPr>
        <p:spPr>
          <a:xfrm>
            <a:off x="3663399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5" name="직사각형 354">
            <a:extLst>
              <a:ext uri="{FF2B5EF4-FFF2-40B4-BE49-F238E27FC236}">
                <a16:creationId xmlns:a16="http://schemas.microsoft.com/office/drawing/2014/main" id="{B541AC8B-B79D-B555-4947-61589482D1E1}"/>
              </a:ext>
            </a:extLst>
          </p:cNvPr>
          <p:cNvSpPr/>
          <p:nvPr/>
        </p:nvSpPr>
        <p:spPr>
          <a:xfrm>
            <a:off x="3782533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6" name="직사각형 355">
            <a:extLst>
              <a:ext uri="{FF2B5EF4-FFF2-40B4-BE49-F238E27FC236}">
                <a16:creationId xmlns:a16="http://schemas.microsoft.com/office/drawing/2014/main" id="{7FAA5450-CEA7-8870-C61A-CE97B42A05C5}"/>
              </a:ext>
            </a:extLst>
          </p:cNvPr>
          <p:cNvSpPr/>
          <p:nvPr/>
        </p:nvSpPr>
        <p:spPr>
          <a:xfrm>
            <a:off x="3901067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7" name="직사각형 356">
            <a:extLst>
              <a:ext uri="{FF2B5EF4-FFF2-40B4-BE49-F238E27FC236}">
                <a16:creationId xmlns:a16="http://schemas.microsoft.com/office/drawing/2014/main" id="{80EE0AD4-09C8-34C1-FDFA-33EA15C227F1}"/>
              </a:ext>
            </a:extLst>
          </p:cNvPr>
          <p:cNvSpPr/>
          <p:nvPr/>
        </p:nvSpPr>
        <p:spPr>
          <a:xfrm>
            <a:off x="4020062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8" name="직사각형 357">
            <a:extLst>
              <a:ext uri="{FF2B5EF4-FFF2-40B4-BE49-F238E27FC236}">
                <a16:creationId xmlns:a16="http://schemas.microsoft.com/office/drawing/2014/main" id="{61C547FC-C20A-C3FD-1CB5-1E3624DB7B48}"/>
              </a:ext>
            </a:extLst>
          </p:cNvPr>
          <p:cNvSpPr/>
          <p:nvPr/>
        </p:nvSpPr>
        <p:spPr>
          <a:xfrm>
            <a:off x="4139093" y="4523322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9" name="직사각형 358">
            <a:extLst>
              <a:ext uri="{FF2B5EF4-FFF2-40B4-BE49-F238E27FC236}">
                <a16:creationId xmlns:a16="http://schemas.microsoft.com/office/drawing/2014/main" id="{D5C45823-1BB1-447C-E2A8-3FE5237F32DB}"/>
              </a:ext>
            </a:extLst>
          </p:cNvPr>
          <p:cNvSpPr/>
          <p:nvPr/>
        </p:nvSpPr>
        <p:spPr>
          <a:xfrm>
            <a:off x="4257210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0" name="직사각형 359">
            <a:extLst>
              <a:ext uri="{FF2B5EF4-FFF2-40B4-BE49-F238E27FC236}">
                <a16:creationId xmlns:a16="http://schemas.microsoft.com/office/drawing/2014/main" id="{DB5A5700-DA63-2430-15B8-9D1FA7006B3F}"/>
              </a:ext>
            </a:extLst>
          </p:cNvPr>
          <p:cNvSpPr/>
          <p:nvPr/>
        </p:nvSpPr>
        <p:spPr>
          <a:xfrm>
            <a:off x="4375744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1" name="직사각형 360">
            <a:extLst>
              <a:ext uri="{FF2B5EF4-FFF2-40B4-BE49-F238E27FC236}">
                <a16:creationId xmlns:a16="http://schemas.microsoft.com/office/drawing/2014/main" id="{BF63ECE6-3CCA-6970-0419-636728B08723}"/>
              </a:ext>
            </a:extLst>
          </p:cNvPr>
          <p:cNvSpPr/>
          <p:nvPr/>
        </p:nvSpPr>
        <p:spPr>
          <a:xfrm>
            <a:off x="4494739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2" name="직사각형 361">
            <a:extLst>
              <a:ext uri="{FF2B5EF4-FFF2-40B4-BE49-F238E27FC236}">
                <a16:creationId xmlns:a16="http://schemas.microsoft.com/office/drawing/2014/main" id="{13A3E5D0-BC2D-AC6C-416F-E3D5D945767F}"/>
              </a:ext>
            </a:extLst>
          </p:cNvPr>
          <p:cNvSpPr/>
          <p:nvPr/>
        </p:nvSpPr>
        <p:spPr>
          <a:xfrm>
            <a:off x="4613770" y="4524917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3" name="직사각형 362">
            <a:extLst>
              <a:ext uri="{FF2B5EF4-FFF2-40B4-BE49-F238E27FC236}">
                <a16:creationId xmlns:a16="http://schemas.microsoft.com/office/drawing/2014/main" id="{5EF41029-6278-0706-75A2-60C17A7868CD}"/>
              </a:ext>
            </a:extLst>
          </p:cNvPr>
          <p:cNvSpPr/>
          <p:nvPr/>
        </p:nvSpPr>
        <p:spPr>
          <a:xfrm>
            <a:off x="2832162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4" name="직사각형 363">
            <a:extLst>
              <a:ext uri="{FF2B5EF4-FFF2-40B4-BE49-F238E27FC236}">
                <a16:creationId xmlns:a16="http://schemas.microsoft.com/office/drawing/2014/main" id="{A430DF26-5880-914E-E1FC-97A272332F38}"/>
              </a:ext>
            </a:extLst>
          </p:cNvPr>
          <p:cNvSpPr/>
          <p:nvPr/>
        </p:nvSpPr>
        <p:spPr>
          <a:xfrm>
            <a:off x="2950696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5" name="직사각형 364">
            <a:extLst>
              <a:ext uri="{FF2B5EF4-FFF2-40B4-BE49-F238E27FC236}">
                <a16:creationId xmlns:a16="http://schemas.microsoft.com/office/drawing/2014/main" id="{18923A19-7BBD-3190-6087-EC6342BE810F}"/>
              </a:ext>
            </a:extLst>
          </p:cNvPr>
          <p:cNvSpPr/>
          <p:nvPr/>
        </p:nvSpPr>
        <p:spPr>
          <a:xfrm>
            <a:off x="3069691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6" name="직사각형 365">
            <a:extLst>
              <a:ext uri="{FF2B5EF4-FFF2-40B4-BE49-F238E27FC236}">
                <a16:creationId xmlns:a16="http://schemas.microsoft.com/office/drawing/2014/main" id="{CEC157BE-1F6F-783D-3279-C0573DC65ACB}"/>
              </a:ext>
            </a:extLst>
          </p:cNvPr>
          <p:cNvSpPr/>
          <p:nvPr/>
        </p:nvSpPr>
        <p:spPr>
          <a:xfrm>
            <a:off x="3188722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7" name="직사각형 366">
            <a:extLst>
              <a:ext uri="{FF2B5EF4-FFF2-40B4-BE49-F238E27FC236}">
                <a16:creationId xmlns:a16="http://schemas.microsoft.com/office/drawing/2014/main" id="{E31E0AD2-66F4-B4E0-8F9E-D826CAFC87E5}"/>
              </a:ext>
            </a:extLst>
          </p:cNvPr>
          <p:cNvSpPr/>
          <p:nvPr/>
        </p:nvSpPr>
        <p:spPr>
          <a:xfrm>
            <a:off x="3306839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8" name="직사각형 367">
            <a:extLst>
              <a:ext uri="{FF2B5EF4-FFF2-40B4-BE49-F238E27FC236}">
                <a16:creationId xmlns:a16="http://schemas.microsoft.com/office/drawing/2014/main" id="{0BDE5AC6-7E1F-ADB0-8BF3-08D7B5A2A9F5}"/>
              </a:ext>
            </a:extLst>
          </p:cNvPr>
          <p:cNvSpPr/>
          <p:nvPr/>
        </p:nvSpPr>
        <p:spPr>
          <a:xfrm>
            <a:off x="3425373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9" name="직사각형 368">
            <a:extLst>
              <a:ext uri="{FF2B5EF4-FFF2-40B4-BE49-F238E27FC236}">
                <a16:creationId xmlns:a16="http://schemas.microsoft.com/office/drawing/2014/main" id="{AFE69D3F-BFC2-9A65-7548-F9E0AC960FA3}"/>
              </a:ext>
            </a:extLst>
          </p:cNvPr>
          <p:cNvSpPr/>
          <p:nvPr/>
        </p:nvSpPr>
        <p:spPr>
          <a:xfrm>
            <a:off x="3544368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0" name="직사각형 369">
            <a:extLst>
              <a:ext uri="{FF2B5EF4-FFF2-40B4-BE49-F238E27FC236}">
                <a16:creationId xmlns:a16="http://schemas.microsoft.com/office/drawing/2014/main" id="{1011A790-792C-99FC-EF99-1AE5A1F82D77}"/>
              </a:ext>
            </a:extLst>
          </p:cNvPr>
          <p:cNvSpPr/>
          <p:nvPr/>
        </p:nvSpPr>
        <p:spPr>
          <a:xfrm>
            <a:off x="3663399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1" name="직사각형 370">
            <a:extLst>
              <a:ext uri="{FF2B5EF4-FFF2-40B4-BE49-F238E27FC236}">
                <a16:creationId xmlns:a16="http://schemas.microsoft.com/office/drawing/2014/main" id="{05FF27C5-7ABA-4E71-D087-0F4AF58D9DC8}"/>
              </a:ext>
            </a:extLst>
          </p:cNvPr>
          <p:cNvSpPr/>
          <p:nvPr/>
        </p:nvSpPr>
        <p:spPr>
          <a:xfrm>
            <a:off x="3782533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2" name="직사각형 371">
            <a:extLst>
              <a:ext uri="{FF2B5EF4-FFF2-40B4-BE49-F238E27FC236}">
                <a16:creationId xmlns:a16="http://schemas.microsoft.com/office/drawing/2014/main" id="{6DF9881F-2CC7-F05F-79E7-CD4642B7FD34}"/>
              </a:ext>
            </a:extLst>
          </p:cNvPr>
          <p:cNvSpPr/>
          <p:nvPr/>
        </p:nvSpPr>
        <p:spPr>
          <a:xfrm>
            <a:off x="3901067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3" name="직사각형 372">
            <a:extLst>
              <a:ext uri="{FF2B5EF4-FFF2-40B4-BE49-F238E27FC236}">
                <a16:creationId xmlns:a16="http://schemas.microsoft.com/office/drawing/2014/main" id="{7710B24F-7DBF-CC53-60A2-18F2B855A002}"/>
              </a:ext>
            </a:extLst>
          </p:cNvPr>
          <p:cNvSpPr/>
          <p:nvPr/>
        </p:nvSpPr>
        <p:spPr>
          <a:xfrm>
            <a:off x="4020062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4" name="직사각형 373">
            <a:extLst>
              <a:ext uri="{FF2B5EF4-FFF2-40B4-BE49-F238E27FC236}">
                <a16:creationId xmlns:a16="http://schemas.microsoft.com/office/drawing/2014/main" id="{A3A9C31B-1FF4-C992-91B6-DE99841B9306}"/>
              </a:ext>
            </a:extLst>
          </p:cNvPr>
          <p:cNvSpPr/>
          <p:nvPr/>
        </p:nvSpPr>
        <p:spPr>
          <a:xfrm>
            <a:off x="4139093" y="4830035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5" name="직사각형 374">
            <a:extLst>
              <a:ext uri="{FF2B5EF4-FFF2-40B4-BE49-F238E27FC236}">
                <a16:creationId xmlns:a16="http://schemas.microsoft.com/office/drawing/2014/main" id="{7D2A72D3-1D11-1E5C-C735-01B7AB9AEF32}"/>
              </a:ext>
            </a:extLst>
          </p:cNvPr>
          <p:cNvSpPr/>
          <p:nvPr/>
        </p:nvSpPr>
        <p:spPr>
          <a:xfrm>
            <a:off x="4257210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6" name="직사각형 375">
            <a:extLst>
              <a:ext uri="{FF2B5EF4-FFF2-40B4-BE49-F238E27FC236}">
                <a16:creationId xmlns:a16="http://schemas.microsoft.com/office/drawing/2014/main" id="{908B8473-9CB2-4165-272E-31ED0BECFE64}"/>
              </a:ext>
            </a:extLst>
          </p:cNvPr>
          <p:cNvSpPr/>
          <p:nvPr/>
        </p:nvSpPr>
        <p:spPr>
          <a:xfrm>
            <a:off x="4375744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7" name="직사각형 376">
            <a:extLst>
              <a:ext uri="{FF2B5EF4-FFF2-40B4-BE49-F238E27FC236}">
                <a16:creationId xmlns:a16="http://schemas.microsoft.com/office/drawing/2014/main" id="{C9D86A55-736C-6094-FD7D-5896552980A4}"/>
              </a:ext>
            </a:extLst>
          </p:cNvPr>
          <p:cNvSpPr/>
          <p:nvPr/>
        </p:nvSpPr>
        <p:spPr>
          <a:xfrm>
            <a:off x="4494739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8" name="직사각형 377">
            <a:extLst>
              <a:ext uri="{FF2B5EF4-FFF2-40B4-BE49-F238E27FC236}">
                <a16:creationId xmlns:a16="http://schemas.microsoft.com/office/drawing/2014/main" id="{7D954324-DE29-6F13-A18A-4D1FB76BCD39}"/>
              </a:ext>
            </a:extLst>
          </p:cNvPr>
          <p:cNvSpPr/>
          <p:nvPr/>
        </p:nvSpPr>
        <p:spPr>
          <a:xfrm>
            <a:off x="4613770" y="4831630"/>
            <a:ext cx="119192" cy="3071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직사각형 192">
            <a:extLst>
              <a:ext uri="{FF2B5EF4-FFF2-40B4-BE49-F238E27FC236}">
                <a16:creationId xmlns:a16="http://schemas.microsoft.com/office/drawing/2014/main" id="{55995A05-59C7-18EF-D0E0-3A0F55655356}"/>
              </a:ext>
            </a:extLst>
          </p:cNvPr>
          <p:cNvSpPr/>
          <p:nvPr/>
        </p:nvSpPr>
        <p:spPr>
          <a:xfrm>
            <a:off x="2831456" y="3602160"/>
            <a:ext cx="1899854" cy="153714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/>
          </a:p>
        </p:txBody>
      </p:sp>
      <p:sp>
        <p:nvSpPr>
          <p:cNvPr id="455" name="Rounded Rectangle 2">
            <a:extLst>
              <a:ext uri="{FF2B5EF4-FFF2-40B4-BE49-F238E27FC236}">
                <a16:creationId xmlns:a16="http://schemas.microsoft.com/office/drawing/2014/main" id="{2CA51873-07E1-158C-67C9-9F054A144828}"/>
              </a:ext>
            </a:extLst>
          </p:cNvPr>
          <p:cNvSpPr/>
          <p:nvPr/>
        </p:nvSpPr>
        <p:spPr>
          <a:xfrm>
            <a:off x="5758030" y="1185300"/>
            <a:ext cx="6051434" cy="237549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endParaRPr lang="en-KR" dirty="0"/>
          </a:p>
        </p:txBody>
      </p:sp>
      <p:sp>
        <p:nvSpPr>
          <p:cNvPr id="456" name="Rounded Rectangle 2">
            <a:extLst>
              <a:ext uri="{FF2B5EF4-FFF2-40B4-BE49-F238E27FC236}">
                <a16:creationId xmlns:a16="http://schemas.microsoft.com/office/drawing/2014/main" id="{A197E441-6CF6-8BAF-13B3-31A69188C4C2}"/>
              </a:ext>
            </a:extLst>
          </p:cNvPr>
          <p:cNvSpPr/>
          <p:nvPr/>
        </p:nvSpPr>
        <p:spPr>
          <a:xfrm>
            <a:off x="5738840" y="3863667"/>
            <a:ext cx="6051434" cy="2140870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  <a:endParaRPr lang="en-KR" dirty="0"/>
          </a:p>
        </p:txBody>
      </p:sp>
      <p:sp>
        <p:nvSpPr>
          <p:cNvPr id="457" name="Content Placeholder 2">
            <a:extLst>
              <a:ext uri="{FF2B5EF4-FFF2-40B4-BE49-F238E27FC236}">
                <a16:creationId xmlns:a16="http://schemas.microsoft.com/office/drawing/2014/main" id="{D237955B-4A8E-E1FB-FA65-EE5A3F285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359" y="1699978"/>
            <a:ext cx="6016917" cy="448814"/>
          </a:xfrm>
          <a:ln w="38100">
            <a:noFill/>
          </a:ln>
        </p:spPr>
        <p:txBody>
          <a:bodyPr>
            <a:noAutofit/>
          </a:bodyPr>
          <a:lstStyle/>
          <a:p>
            <a:pPr>
              <a:buAutoNum type="arabicParenBoth"/>
            </a:pPr>
            <a:r>
              <a:rPr lang="en-US" sz="2800" b="1" u="sng" dirty="0"/>
              <a:t>Piccolo Function-in-Memory</a:t>
            </a:r>
            <a:endParaRPr lang="en-US" sz="2800" b="1" dirty="0"/>
          </a:p>
        </p:txBody>
      </p:sp>
      <p:sp>
        <p:nvSpPr>
          <p:cNvPr id="458" name="Content Placeholder 2">
            <a:extLst>
              <a:ext uri="{FF2B5EF4-FFF2-40B4-BE49-F238E27FC236}">
                <a16:creationId xmlns:a16="http://schemas.microsoft.com/office/drawing/2014/main" id="{8B3E4EB5-F02B-ACB2-A1F9-C9B22FBBDBF7}"/>
              </a:ext>
            </a:extLst>
          </p:cNvPr>
          <p:cNvSpPr txBox="1">
            <a:spLocks/>
          </p:cNvSpPr>
          <p:nvPr/>
        </p:nvSpPr>
        <p:spPr>
          <a:xfrm>
            <a:off x="6402423" y="2148792"/>
            <a:ext cx="5300627" cy="94798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Function-in-Memory Architecture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/>
              <a:t>Operation within DDR Standard</a:t>
            </a:r>
          </a:p>
        </p:txBody>
      </p:sp>
      <p:sp>
        <p:nvSpPr>
          <p:cNvPr id="459" name="Content Placeholder 2">
            <a:extLst>
              <a:ext uri="{FF2B5EF4-FFF2-40B4-BE49-F238E27FC236}">
                <a16:creationId xmlns:a16="http://schemas.microsoft.com/office/drawing/2014/main" id="{167FA485-37A0-8FCF-7CC9-F98A7CF0479F}"/>
              </a:ext>
            </a:extLst>
          </p:cNvPr>
          <p:cNvSpPr txBox="1">
            <a:spLocks/>
          </p:cNvSpPr>
          <p:nvPr/>
        </p:nvSpPr>
        <p:spPr>
          <a:xfrm>
            <a:off x="5915359" y="4190089"/>
            <a:ext cx="6517499" cy="44881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sz="2800" dirty="0"/>
              <a:t>(2)</a:t>
            </a:r>
            <a:r>
              <a:rPr lang="ko-KR" altLang="en-US" sz="2800" dirty="0"/>
              <a:t> </a:t>
            </a:r>
            <a:r>
              <a:rPr lang="en-US" altLang="ko-KR" sz="2800" b="1" u="sng" dirty="0"/>
              <a:t>Piccolo Cache</a:t>
            </a:r>
            <a:endParaRPr lang="en-US" sz="2800" dirty="0"/>
          </a:p>
        </p:txBody>
      </p:sp>
      <p:sp>
        <p:nvSpPr>
          <p:cNvPr id="460" name="Content Placeholder 2">
            <a:extLst>
              <a:ext uri="{FF2B5EF4-FFF2-40B4-BE49-F238E27FC236}">
                <a16:creationId xmlns:a16="http://schemas.microsoft.com/office/drawing/2014/main" id="{C79FED1F-CEAF-E40D-3551-3DCEF80B9E27}"/>
              </a:ext>
            </a:extLst>
          </p:cNvPr>
          <p:cNvSpPr txBox="1">
            <a:spLocks/>
          </p:cNvSpPr>
          <p:nvPr/>
        </p:nvSpPr>
        <p:spPr>
          <a:xfrm>
            <a:off x="6402422" y="4677999"/>
            <a:ext cx="5338727" cy="947984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b="1" dirty="0"/>
              <a:t>Fine-Grained Cache Architecture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b="1" dirty="0"/>
              <a:t>Collection-Extended MSHR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03D737E6-69EA-A851-D39B-594FE39BD208}"/>
              </a:ext>
            </a:extLst>
          </p:cNvPr>
          <p:cNvGrpSpPr/>
          <p:nvPr/>
        </p:nvGrpSpPr>
        <p:grpSpPr>
          <a:xfrm>
            <a:off x="1001472" y="972233"/>
            <a:ext cx="4014465" cy="1969041"/>
            <a:chOff x="1001472" y="972233"/>
            <a:chExt cx="4014465" cy="1969041"/>
          </a:xfrm>
        </p:grpSpPr>
        <p:grpSp>
          <p:nvGrpSpPr>
            <p:cNvPr id="379" name="그룹 378">
              <a:extLst>
                <a:ext uri="{FF2B5EF4-FFF2-40B4-BE49-F238E27FC236}">
                  <a16:creationId xmlns:a16="http://schemas.microsoft.com/office/drawing/2014/main" id="{EB8D9F29-6CBB-31FF-2FE4-ED3DDEC669DD}"/>
                </a:ext>
              </a:extLst>
            </p:cNvPr>
            <p:cNvGrpSpPr/>
            <p:nvPr/>
          </p:nvGrpSpPr>
          <p:grpSpPr>
            <a:xfrm>
              <a:off x="1431732" y="2491307"/>
              <a:ext cx="950400" cy="309600"/>
              <a:chOff x="1589843" y="2729828"/>
              <a:chExt cx="777493" cy="260829"/>
            </a:xfrm>
            <a:solidFill>
              <a:srgbClr val="70AD47"/>
            </a:solidFill>
          </p:grpSpPr>
          <p:sp>
            <p:nvSpPr>
              <p:cNvPr id="380" name="직사각형 379">
                <a:extLst>
                  <a:ext uri="{FF2B5EF4-FFF2-40B4-BE49-F238E27FC236}">
                    <a16:creationId xmlns:a16="http://schemas.microsoft.com/office/drawing/2014/main" id="{4D45C267-76AB-FF16-FEE6-5C94D891E3B8}"/>
                  </a:ext>
                </a:extLst>
              </p:cNvPr>
              <p:cNvSpPr/>
              <p:nvPr/>
            </p:nvSpPr>
            <p:spPr>
              <a:xfrm>
                <a:off x="1589843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1" name="직사각형 380">
                <a:extLst>
                  <a:ext uri="{FF2B5EF4-FFF2-40B4-BE49-F238E27FC236}">
                    <a16:creationId xmlns:a16="http://schemas.microsoft.com/office/drawing/2014/main" id="{FFD534A9-4EFE-D5F5-DF0C-01B76FF998F3}"/>
                  </a:ext>
                </a:extLst>
              </p:cNvPr>
              <p:cNvSpPr/>
              <p:nvPr/>
            </p:nvSpPr>
            <p:spPr>
              <a:xfrm>
                <a:off x="1688015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2" name="직사각형 381">
                <a:extLst>
                  <a:ext uri="{FF2B5EF4-FFF2-40B4-BE49-F238E27FC236}">
                    <a16:creationId xmlns:a16="http://schemas.microsoft.com/office/drawing/2014/main" id="{3A0E931C-25B5-76C5-5DA2-00286580B20A}"/>
                  </a:ext>
                </a:extLst>
              </p:cNvPr>
              <p:cNvSpPr/>
              <p:nvPr/>
            </p:nvSpPr>
            <p:spPr>
              <a:xfrm>
                <a:off x="1785122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3" name="직사각형 382">
                <a:extLst>
                  <a:ext uri="{FF2B5EF4-FFF2-40B4-BE49-F238E27FC236}">
                    <a16:creationId xmlns:a16="http://schemas.microsoft.com/office/drawing/2014/main" id="{40C446FA-4EC4-96D2-04C8-8CDDECC7EC0F}"/>
                  </a:ext>
                </a:extLst>
              </p:cNvPr>
              <p:cNvSpPr/>
              <p:nvPr/>
            </p:nvSpPr>
            <p:spPr>
              <a:xfrm>
                <a:off x="1882925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4" name="직사각형 383">
                <a:extLst>
                  <a:ext uri="{FF2B5EF4-FFF2-40B4-BE49-F238E27FC236}">
                    <a16:creationId xmlns:a16="http://schemas.microsoft.com/office/drawing/2014/main" id="{772E42EE-3B59-7CE8-D951-4E08269ED8A1}"/>
                  </a:ext>
                </a:extLst>
              </p:cNvPr>
              <p:cNvSpPr/>
              <p:nvPr/>
            </p:nvSpPr>
            <p:spPr>
              <a:xfrm>
                <a:off x="1980375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5" name="직사각형 384">
                <a:extLst>
                  <a:ext uri="{FF2B5EF4-FFF2-40B4-BE49-F238E27FC236}">
                    <a16:creationId xmlns:a16="http://schemas.microsoft.com/office/drawing/2014/main" id="{EEB01652-48F5-E280-819D-EF2E82437F79}"/>
                  </a:ext>
                </a:extLst>
              </p:cNvPr>
              <p:cNvSpPr/>
              <p:nvPr/>
            </p:nvSpPr>
            <p:spPr>
              <a:xfrm>
                <a:off x="2077465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6" name="직사각형 385">
                <a:extLst>
                  <a:ext uri="{FF2B5EF4-FFF2-40B4-BE49-F238E27FC236}">
                    <a16:creationId xmlns:a16="http://schemas.microsoft.com/office/drawing/2014/main" id="{F51355DF-A6DD-7A83-C531-197D58CEABE8}"/>
                  </a:ext>
                </a:extLst>
              </p:cNvPr>
              <p:cNvSpPr/>
              <p:nvPr/>
            </p:nvSpPr>
            <p:spPr>
              <a:xfrm>
                <a:off x="2174491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7" name="직사각형 386">
                <a:extLst>
                  <a:ext uri="{FF2B5EF4-FFF2-40B4-BE49-F238E27FC236}">
                    <a16:creationId xmlns:a16="http://schemas.microsoft.com/office/drawing/2014/main" id="{833DF9B3-4D41-136F-FFC2-43A82A045DA7}"/>
                  </a:ext>
                </a:extLst>
              </p:cNvPr>
              <p:cNvSpPr/>
              <p:nvPr/>
            </p:nvSpPr>
            <p:spPr>
              <a:xfrm>
                <a:off x="2270029" y="2729828"/>
                <a:ext cx="97307" cy="26082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88" name="직사각형 387">
              <a:extLst>
                <a:ext uri="{FF2B5EF4-FFF2-40B4-BE49-F238E27FC236}">
                  <a16:creationId xmlns:a16="http://schemas.microsoft.com/office/drawing/2014/main" id="{17FC541C-E0E6-D30F-FE96-D50A80B62C92}"/>
                </a:ext>
              </a:extLst>
            </p:cNvPr>
            <p:cNvSpPr/>
            <p:nvPr/>
          </p:nvSpPr>
          <p:spPr>
            <a:xfrm>
              <a:off x="1001472" y="1246267"/>
              <a:ext cx="4014465" cy="16950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89" name="직사각형 388">
              <a:extLst>
                <a:ext uri="{FF2B5EF4-FFF2-40B4-BE49-F238E27FC236}">
                  <a16:creationId xmlns:a16="http://schemas.microsoft.com/office/drawing/2014/main" id="{05F2EEBD-63B1-E413-C787-637B12A769E8}"/>
                </a:ext>
              </a:extLst>
            </p:cNvPr>
            <p:cNvSpPr/>
            <p:nvPr/>
          </p:nvSpPr>
          <p:spPr>
            <a:xfrm>
              <a:off x="1128023" y="1423487"/>
              <a:ext cx="3761080" cy="675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0" name="직사각형 389">
              <a:extLst>
                <a:ext uri="{FF2B5EF4-FFF2-40B4-BE49-F238E27FC236}">
                  <a16:creationId xmlns:a16="http://schemas.microsoft.com/office/drawing/2014/main" id="{5C1A1C1A-F3B4-4850-CA5C-7E717D4620B6}"/>
                </a:ext>
              </a:extLst>
            </p:cNvPr>
            <p:cNvSpPr/>
            <p:nvPr/>
          </p:nvSpPr>
          <p:spPr>
            <a:xfrm>
              <a:off x="1138464" y="2491309"/>
              <a:ext cx="1559178" cy="3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1" name="직사각형 390">
              <a:extLst>
                <a:ext uri="{FF2B5EF4-FFF2-40B4-BE49-F238E27FC236}">
                  <a16:creationId xmlns:a16="http://schemas.microsoft.com/office/drawing/2014/main" id="{35A53627-86EC-867C-BFD2-5C029529D142}"/>
                </a:ext>
              </a:extLst>
            </p:cNvPr>
            <p:cNvSpPr/>
            <p:nvPr/>
          </p:nvSpPr>
          <p:spPr>
            <a:xfrm>
              <a:off x="3426645" y="2491309"/>
              <a:ext cx="1416958" cy="3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2" name="직사각형 391">
              <a:extLst>
                <a:ext uri="{FF2B5EF4-FFF2-40B4-BE49-F238E27FC236}">
                  <a16:creationId xmlns:a16="http://schemas.microsoft.com/office/drawing/2014/main" id="{46C9AF64-99E0-C065-A67D-B3FEEC8F8DE1}"/>
                </a:ext>
              </a:extLst>
            </p:cNvPr>
            <p:cNvSpPr/>
            <p:nvPr/>
          </p:nvSpPr>
          <p:spPr>
            <a:xfrm>
              <a:off x="1131031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3" name="직사각형 392">
              <a:extLst>
                <a:ext uri="{FF2B5EF4-FFF2-40B4-BE49-F238E27FC236}">
                  <a16:creationId xmlns:a16="http://schemas.microsoft.com/office/drawing/2014/main" id="{FEFB9F41-D9CC-EBB2-67FA-99EE599D940F}"/>
                </a:ext>
              </a:extLst>
            </p:cNvPr>
            <p:cNvSpPr/>
            <p:nvPr/>
          </p:nvSpPr>
          <p:spPr>
            <a:xfrm>
              <a:off x="1227802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4" name="직사각형 393">
              <a:extLst>
                <a:ext uri="{FF2B5EF4-FFF2-40B4-BE49-F238E27FC236}">
                  <a16:creationId xmlns:a16="http://schemas.microsoft.com/office/drawing/2014/main" id="{30B6DA51-28D8-C66C-84F4-C6201F3440CE}"/>
                </a:ext>
              </a:extLst>
            </p:cNvPr>
            <p:cNvSpPr/>
            <p:nvPr/>
          </p:nvSpPr>
          <p:spPr>
            <a:xfrm>
              <a:off x="1422122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5" name="직사각형 394">
              <a:extLst>
                <a:ext uri="{FF2B5EF4-FFF2-40B4-BE49-F238E27FC236}">
                  <a16:creationId xmlns:a16="http://schemas.microsoft.com/office/drawing/2014/main" id="{0CD29050-F742-F7EB-BFDA-A95A23205617}"/>
                </a:ext>
              </a:extLst>
            </p:cNvPr>
            <p:cNvSpPr/>
            <p:nvPr/>
          </p:nvSpPr>
          <p:spPr>
            <a:xfrm>
              <a:off x="1131031" y="1630453"/>
              <a:ext cx="3758072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6" name="Content Placeholder 2">
              <a:extLst>
                <a:ext uri="{FF2B5EF4-FFF2-40B4-BE49-F238E27FC236}">
                  <a16:creationId xmlns:a16="http://schemas.microsoft.com/office/drawing/2014/main" id="{17E281F4-8BE8-05B7-1ED9-5DDBA3B2C811}"/>
                </a:ext>
              </a:extLst>
            </p:cNvPr>
            <p:cNvSpPr txBox="1">
              <a:spLocks/>
            </p:cNvSpPr>
            <p:nvPr/>
          </p:nvSpPr>
          <p:spPr>
            <a:xfrm>
              <a:off x="4618195" y="1587526"/>
              <a:ext cx="247034" cy="298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397" name="Content Placeholder 2">
              <a:extLst>
                <a:ext uri="{FF2B5EF4-FFF2-40B4-BE49-F238E27FC236}">
                  <a16:creationId xmlns:a16="http://schemas.microsoft.com/office/drawing/2014/main" id="{B0B88A5D-FFAE-88F3-6406-99BD4BF7135A}"/>
                </a:ext>
              </a:extLst>
            </p:cNvPr>
            <p:cNvSpPr txBox="1">
              <a:spLocks/>
            </p:cNvSpPr>
            <p:nvPr/>
          </p:nvSpPr>
          <p:spPr>
            <a:xfrm>
              <a:off x="3426646" y="2520056"/>
              <a:ext cx="1416958" cy="2336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Offset Buffer</a:t>
              </a:r>
            </a:p>
          </p:txBody>
        </p:sp>
        <p:cxnSp>
          <p:nvCxnSpPr>
            <p:cNvPr id="398" name="직선 화살표 연결선 397">
              <a:extLst>
                <a:ext uri="{FF2B5EF4-FFF2-40B4-BE49-F238E27FC236}">
                  <a16:creationId xmlns:a16="http://schemas.microsoft.com/office/drawing/2014/main" id="{9056DB0D-96BB-B5A6-6C7F-A40AE3FBE11C}"/>
                </a:ext>
              </a:extLst>
            </p:cNvPr>
            <p:cNvCxnSpPr>
              <a:cxnSpLocks/>
            </p:cNvCxnSpPr>
            <p:nvPr/>
          </p:nvCxnSpPr>
          <p:spPr>
            <a:xfrm>
              <a:off x="1256042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직선 화살표 연결선 398">
              <a:extLst>
                <a:ext uri="{FF2B5EF4-FFF2-40B4-BE49-F238E27FC236}">
                  <a16:creationId xmlns:a16="http://schemas.microsoft.com/office/drawing/2014/main" id="{5F00B3DF-AC39-8FB7-3E14-AD0005149470}"/>
                </a:ext>
              </a:extLst>
            </p:cNvPr>
            <p:cNvCxnSpPr>
              <a:cxnSpLocks/>
            </p:cNvCxnSpPr>
            <p:nvPr/>
          </p:nvCxnSpPr>
          <p:spPr>
            <a:xfrm>
              <a:off x="1445519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직선 화살표 연결선 399">
              <a:extLst>
                <a:ext uri="{FF2B5EF4-FFF2-40B4-BE49-F238E27FC236}">
                  <a16:creationId xmlns:a16="http://schemas.microsoft.com/office/drawing/2014/main" id="{985A9B75-475D-B175-F72E-D8488330AB6D}"/>
                </a:ext>
              </a:extLst>
            </p:cNvPr>
            <p:cNvCxnSpPr>
              <a:cxnSpLocks/>
            </p:cNvCxnSpPr>
            <p:nvPr/>
          </p:nvCxnSpPr>
          <p:spPr>
            <a:xfrm>
              <a:off x="1634995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직선 화살표 연결선 400">
              <a:extLst>
                <a:ext uri="{FF2B5EF4-FFF2-40B4-BE49-F238E27FC236}">
                  <a16:creationId xmlns:a16="http://schemas.microsoft.com/office/drawing/2014/main" id="{E4A7BF03-1A49-D47E-B517-CEF522764C9A}"/>
                </a:ext>
              </a:extLst>
            </p:cNvPr>
            <p:cNvCxnSpPr>
              <a:cxnSpLocks/>
            </p:cNvCxnSpPr>
            <p:nvPr/>
          </p:nvCxnSpPr>
          <p:spPr>
            <a:xfrm>
              <a:off x="1824472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직선 화살표 연결선 401">
              <a:extLst>
                <a:ext uri="{FF2B5EF4-FFF2-40B4-BE49-F238E27FC236}">
                  <a16:creationId xmlns:a16="http://schemas.microsoft.com/office/drawing/2014/main" id="{68184E25-2A82-2441-CCA9-4E8D5BBAF44D}"/>
                </a:ext>
              </a:extLst>
            </p:cNvPr>
            <p:cNvCxnSpPr>
              <a:cxnSpLocks/>
            </p:cNvCxnSpPr>
            <p:nvPr/>
          </p:nvCxnSpPr>
          <p:spPr>
            <a:xfrm>
              <a:off x="2013949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직선 화살표 연결선 402">
              <a:extLst>
                <a:ext uri="{FF2B5EF4-FFF2-40B4-BE49-F238E27FC236}">
                  <a16:creationId xmlns:a16="http://schemas.microsoft.com/office/drawing/2014/main" id="{5D773B68-A8D2-6AAD-EBD5-8643F4C5C017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26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직선 화살표 연결선 403">
              <a:extLst>
                <a:ext uri="{FF2B5EF4-FFF2-40B4-BE49-F238E27FC236}">
                  <a16:creationId xmlns:a16="http://schemas.microsoft.com/office/drawing/2014/main" id="{8A3AB10C-F2E0-97B9-9D7F-D92D6E31C8A2}"/>
                </a:ext>
              </a:extLst>
            </p:cNvPr>
            <p:cNvCxnSpPr>
              <a:cxnSpLocks/>
            </p:cNvCxnSpPr>
            <p:nvPr/>
          </p:nvCxnSpPr>
          <p:spPr>
            <a:xfrm>
              <a:off x="2582378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직선 화살표 연결선 404">
              <a:extLst>
                <a:ext uri="{FF2B5EF4-FFF2-40B4-BE49-F238E27FC236}">
                  <a16:creationId xmlns:a16="http://schemas.microsoft.com/office/drawing/2014/main" id="{A7EE153D-3398-BB88-0EB3-624A631B9667}"/>
                </a:ext>
              </a:extLst>
            </p:cNvPr>
            <p:cNvCxnSpPr>
              <a:cxnSpLocks/>
            </p:cNvCxnSpPr>
            <p:nvPr/>
          </p:nvCxnSpPr>
          <p:spPr>
            <a:xfrm>
              <a:off x="2392902" y="2116008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직선 화살표 연결선 405">
              <a:extLst>
                <a:ext uri="{FF2B5EF4-FFF2-40B4-BE49-F238E27FC236}">
                  <a16:creationId xmlns:a16="http://schemas.microsoft.com/office/drawing/2014/main" id="{EA7F74D1-0846-4DDB-B189-98CC2E1D9F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71957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직선 화살표 연결선 406">
              <a:extLst>
                <a:ext uri="{FF2B5EF4-FFF2-40B4-BE49-F238E27FC236}">
                  <a16:creationId xmlns:a16="http://schemas.microsoft.com/office/drawing/2014/main" id="{2CD6ED5C-E3F8-1C1D-2014-3BCA21CB6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1434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직선 화살표 연결선 407">
              <a:extLst>
                <a:ext uri="{FF2B5EF4-FFF2-40B4-BE49-F238E27FC236}">
                  <a16:creationId xmlns:a16="http://schemas.microsoft.com/office/drawing/2014/main" id="{27307569-6D91-E05C-6D9D-54F38DE3F8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0910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직선 화살표 연결선 408">
              <a:extLst>
                <a:ext uri="{FF2B5EF4-FFF2-40B4-BE49-F238E27FC236}">
                  <a16:creationId xmlns:a16="http://schemas.microsoft.com/office/drawing/2014/main" id="{B6B3BEAB-1DDB-019A-6507-B3FBD3CA5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0387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직선 화살표 연결선 409">
              <a:extLst>
                <a:ext uri="{FF2B5EF4-FFF2-40B4-BE49-F238E27FC236}">
                  <a16:creationId xmlns:a16="http://schemas.microsoft.com/office/drawing/2014/main" id="{E8B5D201-E1CA-9DE5-7B56-F9939C470F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9864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직선 화살표 연결선 410">
              <a:extLst>
                <a:ext uri="{FF2B5EF4-FFF2-40B4-BE49-F238E27FC236}">
                  <a16:creationId xmlns:a16="http://schemas.microsoft.com/office/drawing/2014/main" id="{117FDF8F-D1AD-D611-27BC-7CEC42F49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9341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직선 화살표 연결선 411">
              <a:extLst>
                <a:ext uri="{FF2B5EF4-FFF2-40B4-BE49-F238E27FC236}">
                  <a16:creationId xmlns:a16="http://schemas.microsoft.com/office/drawing/2014/main" id="{DCE60C06-99F4-8F0C-BA73-1F2019A949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8293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직선 화살표 연결선 412">
              <a:extLst>
                <a:ext uri="{FF2B5EF4-FFF2-40B4-BE49-F238E27FC236}">
                  <a16:creationId xmlns:a16="http://schemas.microsoft.com/office/drawing/2014/main" id="{1321ED7A-84A9-67D7-0738-77B3D138CA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8817" y="2141677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직사각형 413">
              <a:extLst>
                <a:ext uri="{FF2B5EF4-FFF2-40B4-BE49-F238E27FC236}">
                  <a16:creationId xmlns:a16="http://schemas.microsoft.com/office/drawing/2014/main" id="{A17700E9-9A9E-B459-48E0-264B771A6A93}"/>
                </a:ext>
              </a:extLst>
            </p:cNvPr>
            <p:cNvSpPr/>
            <p:nvPr/>
          </p:nvSpPr>
          <p:spPr>
            <a:xfrm>
              <a:off x="2387630" y="1423487"/>
              <a:ext cx="1250389" cy="116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5" name="Content Placeholder 2">
              <a:extLst>
                <a:ext uri="{FF2B5EF4-FFF2-40B4-BE49-F238E27FC236}">
                  <a16:creationId xmlns:a16="http://schemas.microsoft.com/office/drawing/2014/main" id="{403048ED-3B86-5302-36DC-2A4796930247}"/>
                </a:ext>
              </a:extLst>
            </p:cNvPr>
            <p:cNvSpPr txBox="1">
              <a:spLocks/>
            </p:cNvSpPr>
            <p:nvPr/>
          </p:nvSpPr>
          <p:spPr>
            <a:xfrm>
              <a:off x="2168300" y="1261846"/>
              <a:ext cx="1678788" cy="44880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416" name="직사각형 415">
              <a:extLst>
                <a:ext uri="{FF2B5EF4-FFF2-40B4-BE49-F238E27FC236}">
                  <a16:creationId xmlns:a16="http://schemas.microsoft.com/office/drawing/2014/main" id="{2642BFAB-EAD5-C863-EBF5-573AA5A13C10}"/>
                </a:ext>
              </a:extLst>
            </p:cNvPr>
            <p:cNvSpPr/>
            <p:nvPr/>
          </p:nvSpPr>
          <p:spPr>
            <a:xfrm>
              <a:off x="1518807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7" name="직사각형 416">
              <a:extLst>
                <a:ext uri="{FF2B5EF4-FFF2-40B4-BE49-F238E27FC236}">
                  <a16:creationId xmlns:a16="http://schemas.microsoft.com/office/drawing/2014/main" id="{2F5F1660-CE1D-16C0-25C3-C807C4FC2B69}"/>
                </a:ext>
              </a:extLst>
            </p:cNvPr>
            <p:cNvSpPr/>
            <p:nvPr/>
          </p:nvSpPr>
          <p:spPr>
            <a:xfrm>
              <a:off x="1615577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8" name="직사각형 417">
              <a:extLst>
                <a:ext uri="{FF2B5EF4-FFF2-40B4-BE49-F238E27FC236}">
                  <a16:creationId xmlns:a16="http://schemas.microsoft.com/office/drawing/2014/main" id="{25C3914F-A204-7D31-2EF2-FEACF7D0966B}"/>
                </a:ext>
              </a:extLst>
            </p:cNvPr>
            <p:cNvSpPr/>
            <p:nvPr/>
          </p:nvSpPr>
          <p:spPr>
            <a:xfrm>
              <a:off x="1712723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9" name="직사각형 418">
              <a:extLst>
                <a:ext uri="{FF2B5EF4-FFF2-40B4-BE49-F238E27FC236}">
                  <a16:creationId xmlns:a16="http://schemas.microsoft.com/office/drawing/2014/main" id="{3C408946-C8E9-7356-411D-DBDDA11C4696}"/>
                </a:ext>
              </a:extLst>
            </p:cNvPr>
            <p:cNvSpPr/>
            <p:nvPr/>
          </p:nvSpPr>
          <p:spPr>
            <a:xfrm>
              <a:off x="1906932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0" name="직사각형 419">
              <a:extLst>
                <a:ext uri="{FF2B5EF4-FFF2-40B4-BE49-F238E27FC236}">
                  <a16:creationId xmlns:a16="http://schemas.microsoft.com/office/drawing/2014/main" id="{C04FA429-194E-4213-B8C1-117B5F0EDE41}"/>
                </a:ext>
              </a:extLst>
            </p:cNvPr>
            <p:cNvSpPr/>
            <p:nvPr/>
          </p:nvSpPr>
          <p:spPr>
            <a:xfrm>
              <a:off x="2003702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1" name="직사각형 420">
              <a:extLst>
                <a:ext uri="{FF2B5EF4-FFF2-40B4-BE49-F238E27FC236}">
                  <a16:creationId xmlns:a16="http://schemas.microsoft.com/office/drawing/2014/main" id="{F77F1B8D-1E04-BBA3-9814-A6CB59ECC888}"/>
                </a:ext>
              </a:extLst>
            </p:cNvPr>
            <p:cNvSpPr/>
            <p:nvPr/>
          </p:nvSpPr>
          <p:spPr>
            <a:xfrm>
              <a:off x="2100848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2" name="직사각형 421">
              <a:extLst>
                <a:ext uri="{FF2B5EF4-FFF2-40B4-BE49-F238E27FC236}">
                  <a16:creationId xmlns:a16="http://schemas.microsoft.com/office/drawing/2014/main" id="{C8B33150-D531-47CF-64E7-894B359C311B}"/>
                </a:ext>
              </a:extLst>
            </p:cNvPr>
            <p:cNvSpPr/>
            <p:nvPr/>
          </p:nvSpPr>
          <p:spPr>
            <a:xfrm>
              <a:off x="2198023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3" name="직사각형 422">
              <a:extLst>
                <a:ext uri="{FF2B5EF4-FFF2-40B4-BE49-F238E27FC236}">
                  <a16:creationId xmlns:a16="http://schemas.microsoft.com/office/drawing/2014/main" id="{013EC2C9-5FFE-7762-56E6-9FC571890902}"/>
                </a:ext>
              </a:extLst>
            </p:cNvPr>
            <p:cNvSpPr/>
            <p:nvPr/>
          </p:nvSpPr>
          <p:spPr>
            <a:xfrm>
              <a:off x="2294707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4" name="직사각형 423">
              <a:extLst>
                <a:ext uri="{FF2B5EF4-FFF2-40B4-BE49-F238E27FC236}">
                  <a16:creationId xmlns:a16="http://schemas.microsoft.com/office/drawing/2014/main" id="{0770EB21-1B81-A09B-F494-583595F1BADF}"/>
                </a:ext>
              </a:extLst>
            </p:cNvPr>
            <p:cNvSpPr/>
            <p:nvPr/>
          </p:nvSpPr>
          <p:spPr>
            <a:xfrm>
              <a:off x="2391477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5" name="직사각형 424">
              <a:extLst>
                <a:ext uri="{FF2B5EF4-FFF2-40B4-BE49-F238E27FC236}">
                  <a16:creationId xmlns:a16="http://schemas.microsoft.com/office/drawing/2014/main" id="{DCDDE71B-CB59-D6A9-6AE3-7B9CF918DD61}"/>
                </a:ext>
              </a:extLst>
            </p:cNvPr>
            <p:cNvSpPr/>
            <p:nvPr/>
          </p:nvSpPr>
          <p:spPr>
            <a:xfrm>
              <a:off x="2488623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6" name="직사각형 425">
              <a:extLst>
                <a:ext uri="{FF2B5EF4-FFF2-40B4-BE49-F238E27FC236}">
                  <a16:creationId xmlns:a16="http://schemas.microsoft.com/office/drawing/2014/main" id="{DCDED7D0-DA47-2CCC-7BDC-5E3ED1F20973}"/>
                </a:ext>
              </a:extLst>
            </p:cNvPr>
            <p:cNvSpPr/>
            <p:nvPr/>
          </p:nvSpPr>
          <p:spPr>
            <a:xfrm>
              <a:off x="2585798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7" name="직사각형 426">
              <a:extLst>
                <a:ext uri="{FF2B5EF4-FFF2-40B4-BE49-F238E27FC236}">
                  <a16:creationId xmlns:a16="http://schemas.microsoft.com/office/drawing/2014/main" id="{F7B27362-7D96-1D13-67BB-20F2834EFC0A}"/>
                </a:ext>
              </a:extLst>
            </p:cNvPr>
            <p:cNvSpPr/>
            <p:nvPr/>
          </p:nvSpPr>
          <p:spPr>
            <a:xfrm>
              <a:off x="2780033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8" name="직사각형 427">
              <a:extLst>
                <a:ext uri="{FF2B5EF4-FFF2-40B4-BE49-F238E27FC236}">
                  <a16:creationId xmlns:a16="http://schemas.microsoft.com/office/drawing/2014/main" id="{E07879AA-D624-7073-A99E-6B8063CB7B19}"/>
                </a:ext>
              </a:extLst>
            </p:cNvPr>
            <p:cNvSpPr/>
            <p:nvPr/>
          </p:nvSpPr>
          <p:spPr>
            <a:xfrm>
              <a:off x="2877179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9" name="직사각형 428">
              <a:extLst>
                <a:ext uri="{FF2B5EF4-FFF2-40B4-BE49-F238E27FC236}">
                  <a16:creationId xmlns:a16="http://schemas.microsoft.com/office/drawing/2014/main" id="{8A349B8A-E365-48E1-0725-1748DF598F84}"/>
                </a:ext>
              </a:extLst>
            </p:cNvPr>
            <p:cNvSpPr/>
            <p:nvPr/>
          </p:nvSpPr>
          <p:spPr>
            <a:xfrm>
              <a:off x="2974354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0" name="직사각형 429">
              <a:extLst>
                <a:ext uri="{FF2B5EF4-FFF2-40B4-BE49-F238E27FC236}">
                  <a16:creationId xmlns:a16="http://schemas.microsoft.com/office/drawing/2014/main" id="{B4658DB1-3F9F-1ED9-9A4B-C81D61A4A881}"/>
                </a:ext>
              </a:extLst>
            </p:cNvPr>
            <p:cNvSpPr/>
            <p:nvPr/>
          </p:nvSpPr>
          <p:spPr>
            <a:xfrm>
              <a:off x="3167809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1" name="직사각형 430">
              <a:extLst>
                <a:ext uri="{FF2B5EF4-FFF2-40B4-BE49-F238E27FC236}">
                  <a16:creationId xmlns:a16="http://schemas.microsoft.com/office/drawing/2014/main" id="{0233CEE1-DAC0-D788-AAC3-85323B4B9A6F}"/>
                </a:ext>
              </a:extLst>
            </p:cNvPr>
            <p:cNvSpPr/>
            <p:nvPr/>
          </p:nvSpPr>
          <p:spPr>
            <a:xfrm>
              <a:off x="3362130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2" name="직사각형 431">
              <a:extLst>
                <a:ext uri="{FF2B5EF4-FFF2-40B4-BE49-F238E27FC236}">
                  <a16:creationId xmlns:a16="http://schemas.microsoft.com/office/drawing/2014/main" id="{51281EED-97C8-4B11-BDFC-44FB722315AB}"/>
                </a:ext>
              </a:extLst>
            </p:cNvPr>
            <p:cNvSpPr/>
            <p:nvPr/>
          </p:nvSpPr>
          <p:spPr>
            <a:xfrm>
              <a:off x="3459164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3" name="직사각형 432">
              <a:extLst>
                <a:ext uri="{FF2B5EF4-FFF2-40B4-BE49-F238E27FC236}">
                  <a16:creationId xmlns:a16="http://schemas.microsoft.com/office/drawing/2014/main" id="{5AB9E114-8865-45C3-017C-28E5B2E64A48}"/>
                </a:ext>
              </a:extLst>
            </p:cNvPr>
            <p:cNvSpPr/>
            <p:nvPr/>
          </p:nvSpPr>
          <p:spPr>
            <a:xfrm>
              <a:off x="3555934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4" name="직사각형 433">
              <a:extLst>
                <a:ext uri="{FF2B5EF4-FFF2-40B4-BE49-F238E27FC236}">
                  <a16:creationId xmlns:a16="http://schemas.microsoft.com/office/drawing/2014/main" id="{D9386B26-491D-A449-B41C-FAD5C452E128}"/>
                </a:ext>
              </a:extLst>
            </p:cNvPr>
            <p:cNvSpPr/>
            <p:nvPr/>
          </p:nvSpPr>
          <p:spPr>
            <a:xfrm>
              <a:off x="3653080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5" name="직사각형 434">
              <a:extLst>
                <a:ext uri="{FF2B5EF4-FFF2-40B4-BE49-F238E27FC236}">
                  <a16:creationId xmlns:a16="http://schemas.microsoft.com/office/drawing/2014/main" id="{469091B5-F009-DC8B-EF5E-CC6587F5FA37}"/>
                </a:ext>
              </a:extLst>
            </p:cNvPr>
            <p:cNvSpPr/>
            <p:nvPr/>
          </p:nvSpPr>
          <p:spPr>
            <a:xfrm>
              <a:off x="3846939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6" name="직사각형 435">
              <a:extLst>
                <a:ext uri="{FF2B5EF4-FFF2-40B4-BE49-F238E27FC236}">
                  <a16:creationId xmlns:a16="http://schemas.microsoft.com/office/drawing/2014/main" id="{45835CCC-768C-F129-3C0F-5141249F5B7D}"/>
                </a:ext>
              </a:extLst>
            </p:cNvPr>
            <p:cNvSpPr/>
            <p:nvPr/>
          </p:nvSpPr>
          <p:spPr>
            <a:xfrm>
              <a:off x="3943709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7" name="직사각형 436">
              <a:extLst>
                <a:ext uri="{FF2B5EF4-FFF2-40B4-BE49-F238E27FC236}">
                  <a16:creationId xmlns:a16="http://schemas.microsoft.com/office/drawing/2014/main" id="{BC5D336C-A1FA-A7AD-4F6B-245C8FF7D22D}"/>
                </a:ext>
              </a:extLst>
            </p:cNvPr>
            <p:cNvSpPr/>
            <p:nvPr/>
          </p:nvSpPr>
          <p:spPr>
            <a:xfrm>
              <a:off x="4040855" y="1629903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8" name="직사각형 437">
              <a:extLst>
                <a:ext uri="{FF2B5EF4-FFF2-40B4-BE49-F238E27FC236}">
                  <a16:creationId xmlns:a16="http://schemas.microsoft.com/office/drawing/2014/main" id="{6F2E3351-4A4F-8875-D2D3-67BDAF51208C}"/>
                </a:ext>
              </a:extLst>
            </p:cNvPr>
            <p:cNvSpPr/>
            <p:nvPr/>
          </p:nvSpPr>
          <p:spPr>
            <a:xfrm>
              <a:off x="4234459" y="1631258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9" name="직사각형 438">
              <a:extLst>
                <a:ext uri="{FF2B5EF4-FFF2-40B4-BE49-F238E27FC236}">
                  <a16:creationId xmlns:a16="http://schemas.microsoft.com/office/drawing/2014/main" id="{7BC51DA5-315A-6A9C-9941-D05DCBCA04DE}"/>
                </a:ext>
              </a:extLst>
            </p:cNvPr>
            <p:cNvSpPr/>
            <p:nvPr/>
          </p:nvSpPr>
          <p:spPr>
            <a:xfrm>
              <a:off x="4331229" y="1631258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0" name="직사각형 439">
              <a:extLst>
                <a:ext uri="{FF2B5EF4-FFF2-40B4-BE49-F238E27FC236}">
                  <a16:creationId xmlns:a16="http://schemas.microsoft.com/office/drawing/2014/main" id="{A2C09E81-5732-6983-F168-E5183AA31A19}"/>
                </a:ext>
              </a:extLst>
            </p:cNvPr>
            <p:cNvSpPr/>
            <p:nvPr/>
          </p:nvSpPr>
          <p:spPr>
            <a:xfrm>
              <a:off x="4428375" y="1631258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41" name="그룹 440">
              <a:extLst>
                <a:ext uri="{FF2B5EF4-FFF2-40B4-BE49-F238E27FC236}">
                  <a16:creationId xmlns:a16="http://schemas.microsoft.com/office/drawing/2014/main" id="{A1C4C1D6-5E68-6A0F-4027-DC87E4049AE9}"/>
                </a:ext>
              </a:extLst>
            </p:cNvPr>
            <p:cNvGrpSpPr/>
            <p:nvPr/>
          </p:nvGrpSpPr>
          <p:grpSpPr>
            <a:xfrm>
              <a:off x="1587021" y="972233"/>
              <a:ext cx="2887066" cy="468485"/>
              <a:chOff x="8011573" y="2157763"/>
              <a:chExt cx="2887066" cy="468485"/>
            </a:xfrm>
          </p:grpSpPr>
          <p:sp>
            <p:nvSpPr>
              <p:cNvPr id="442" name="직사각형 441">
                <a:extLst>
                  <a:ext uri="{FF2B5EF4-FFF2-40B4-BE49-F238E27FC236}">
                    <a16:creationId xmlns:a16="http://schemas.microsoft.com/office/drawing/2014/main" id="{B984A918-B2D4-AE19-A041-C488DAD2D536}"/>
                  </a:ext>
                </a:extLst>
              </p:cNvPr>
              <p:cNvSpPr/>
              <p:nvPr/>
            </p:nvSpPr>
            <p:spPr>
              <a:xfrm>
                <a:off x="8160322" y="2157763"/>
                <a:ext cx="2589568" cy="2992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43" name="Content Placeholder 2">
                <a:extLst>
                  <a:ext uri="{FF2B5EF4-FFF2-40B4-BE49-F238E27FC236}">
                    <a16:creationId xmlns:a16="http://schemas.microsoft.com/office/drawing/2014/main" id="{496ECB07-10E8-CE13-87FE-5D99C3BF32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1573" y="2221278"/>
                <a:ext cx="2887066" cy="4049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Piccolo Function-in-Memory</a:t>
                </a:r>
              </a:p>
            </p:txBody>
          </p:sp>
        </p:grpSp>
        <p:sp>
          <p:nvSpPr>
            <p:cNvPr id="444" name="사각형: 둥근 모서리 443">
              <a:extLst>
                <a:ext uri="{FF2B5EF4-FFF2-40B4-BE49-F238E27FC236}">
                  <a16:creationId xmlns:a16="http://schemas.microsoft.com/office/drawing/2014/main" id="{D0A6D69F-1015-47D4-B9AE-213FC4F6C857}"/>
                </a:ext>
              </a:extLst>
            </p:cNvPr>
            <p:cNvSpPr/>
            <p:nvPr/>
          </p:nvSpPr>
          <p:spPr>
            <a:xfrm>
              <a:off x="2823181" y="2482730"/>
              <a:ext cx="476963" cy="326759"/>
            </a:xfrm>
            <a:prstGeom prst="roundRect">
              <a:avLst>
                <a:gd name="adj" fmla="val 26344"/>
              </a:avLst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5" name="Content Placeholder 2">
              <a:extLst>
                <a:ext uri="{FF2B5EF4-FFF2-40B4-BE49-F238E27FC236}">
                  <a16:creationId xmlns:a16="http://schemas.microsoft.com/office/drawing/2014/main" id="{0F1AF65B-B553-63BA-A75F-63FC9967B671}"/>
                </a:ext>
              </a:extLst>
            </p:cNvPr>
            <p:cNvSpPr txBox="1">
              <a:spLocks/>
            </p:cNvSpPr>
            <p:nvPr/>
          </p:nvSpPr>
          <p:spPr>
            <a:xfrm>
              <a:off x="2818133" y="2513465"/>
              <a:ext cx="520613" cy="233668"/>
            </a:xfrm>
            <a:prstGeom prst="rect">
              <a:avLst/>
            </a:prstGeom>
            <a:noFill/>
            <a:ln w="1905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Ctrl.</a:t>
              </a:r>
            </a:p>
          </p:txBody>
        </p:sp>
        <p:sp>
          <p:nvSpPr>
            <p:cNvPr id="446" name="직사각형 445">
              <a:extLst>
                <a:ext uri="{FF2B5EF4-FFF2-40B4-BE49-F238E27FC236}">
                  <a16:creationId xmlns:a16="http://schemas.microsoft.com/office/drawing/2014/main" id="{67B02A7F-CE56-8601-F3D8-CA2D85D45C04}"/>
                </a:ext>
              </a:extLst>
            </p:cNvPr>
            <p:cNvSpPr/>
            <p:nvPr/>
          </p:nvSpPr>
          <p:spPr>
            <a:xfrm>
              <a:off x="1324947" y="1629903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7" name="직사각형 446">
              <a:extLst>
                <a:ext uri="{FF2B5EF4-FFF2-40B4-BE49-F238E27FC236}">
                  <a16:creationId xmlns:a16="http://schemas.microsoft.com/office/drawing/2014/main" id="{14CC0FE2-50A8-7AC3-4405-4E9A73417BD2}"/>
                </a:ext>
              </a:extLst>
            </p:cNvPr>
            <p:cNvSpPr/>
            <p:nvPr/>
          </p:nvSpPr>
          <p:spPr>
            <a:xfrm>
              <a:off x="1809898" y="1629903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8" name="직사각형 447">
              <a:extLst>
                <a:ext uri="{FF2B5EF4-FFF2-40B4-BE49-F238E27FC236}">
                  <a16:creationId xmlns:a16="http://schemas.microsoft.com/office/drawing/2014/main" id="{58A51D6D-21F3-DA9B-8297-55F820066CD1}"/>
                </a:ext>
              </a:extLst>
            </p:cNvPr>
            <p:cNvSpPr/>
            <p:nvPr/>
          </p:nvSpPr>
          <p:spPr>
            <a:xfrm>
              <a:off x="2683263" y="1629903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9" name="직사각형 448">
              <a:extLst>
                <a:ext uri="{FF2B5EF4-FFF2-40B4-BE49-F238E27FC236}">
                  <a16:creationId xmlns:a16="http://schemas.microsoft.com/office/drawing/2014/main" id="{A4FC4169-2ED4-89BB-2954-9641B5037C85}"/>
                </a:ext>
              </a:extLst>
            </p:cNvPr>
            <p:cNvSpPr/>
            <p:nvPr/>
          </p:nvSpPr>
          <p:spPr>
            <a:xfrm>
              <a:off x="3071038" y="1629903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0" name="직사각형 449">
              <a:extLst>
                <a:ext uri="{FF2B5EF4-FFF2-40B4-BE49-F238E27FC236}">
                  <a16:creationId xmlns:a16="http://schemas.microsoft.com/office/drawing/2014/main" id="{45C1F8BE-89A0-356F-1FA3-7081E6772BF0}"/>
                </a:ext>
              </a:extLst>
            </p:cNvPr>
            <p:cNvSpPr/>
            <p:nvPr/>
          </p:nvSpPr>
          <p:spPr>
            <a:xfrm>
              <a:off x="3264955" y="1629903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1" name="직사각형 450">
              <a:extLst>
                <a:ext uri="{FF2B5EF4-FFF2-40B4-BE49-F238E27FC236}">
                  <a16:creationId xmlns:a16="http://schemas.microsoft.com/office/drawing/2014/main" id="{23F052E8-0693-7DE4-1AA3-A05A46CE90B7}"/>
                </a:ext>
              </a:extLst>
            </p:cNvPr>
            <p:cNvSpPr/>
            <p:nvPr/>
          </p:nvSpPr>
          <p:spPr>
            <a:xfrm>
              <a:off x="3750255" y="1629903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2" name="직사각형 451">
              <a:extLst>
                <a:ext uri="{FF2B5EF4-FFF2-40B4-BE49-F238E27FC236}">
                  <a16:creationId xmlns:a16="http://schemas.microsoft.com/office/drawing/2014/main" id="{1313FC07-B8A3-C8DE-5589-8845FF0553D9}"/>
                </a:ext>
              </a:extLst>
            </p:cNvPr>
            <p:cNvSpPr/>
            <p:nvPr/>
          </p:nvSpPr>
          <p:spPr>
            <a:xfrm>
              <a:off x="4138030" y="1629903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3" name="직사각형 452">
              <a:extLst>
                <a:ext uri="{FF2B5EF4-FFF2-40B4-BE49-F238E27FC236}">
                  <a16:creationId xmlns:a16="http://schemas.microsoft.com/office/drawing/2014/main" id="{61A5B0DB-7E03-2873-076F-855DDA6C77B1}"/>
                </a:ext>
              </a:extLst>
            </p:cNvPr>
            <p:cNvSpPr/>
            <p:nvPr/>
          </p:nvSpPr>
          <p:spPr>
            <a:xfrm>
              <a:off x="4525550" y="1631258"/>
              <a:ext cx="97307" cy="260829"/>
            </a:xfrm>
            <a:prstGeom prst="rect">
              <a:avLst/>
            </a:prstGeom>
            <a:solidFill>
              <a:srgbClr val="70AD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4" name="Content Placeholder 2">
              <a:extLst>
                <a:ext uri="{FF2B5EF4-FFF2-40B4-BE49-F238E27FC236}">
                  <a16:creationId xmlns:a16="http://schemas.microsoft.com/office/drawing/2014/main" id="{924CE9FF-3F8D-463E-B25F-9911C4A93917}"/>
                </a:ext>
              </a:extLst>
            </p:cNvPr>
            <p:cNvSpPr txBox="1">
              <a:spLocks/>
            </p:cNvSpPr>
            <p:nvPr/>
          </p:nvSpPr>
          <p:spPr>
            <a:xfrm>
              <a:off x="1145203" y="2520056"/>
              <a:ext cx="1548015" cy="2336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Buffer</a:t>
              </a:r>
            </a:p>
          </p:txBody>
        </p:sp>
        <p:sp>
          <p:nvSpPr>
            <p:cNvPr id="462" name="타원 461">
              <a:extLst>
                <a:ext uri="{FF2B5EF4-FFF2-40B4-BE49-F238E27FC236}">
                  <a16:creationId xmlns:a16="http://schemas.microsoft.com/office/drawing/2014/main" id="{C661CE60-6A80-B485-F8AC-DD5E8EB21009}"/>
                </a:ext>
              </a:extLst>
            </p:cNvPr>
            <p:cNvSpPr/>
            <p:nvPr/>
          </p:nvSpPr>
          <p:spPr>
            <a:xfrm>
              <a:off x="2949109" y="2226822"/>
              <a:ext cx="153786" cy="15378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cxnSp>
        <p:nvCxnSpPr>
          <p:cNvPr id="464" name="직선 연결선 463">
            <a:extLst>
              <a:ext uri="{FF2B5EF4-FFF2-40B4-BE49-F238E27FC236}">
                <a16:creationId xmlns:a16="http://schemas.microsoft.com/office/drawing/2014/main" id="{38F7658E-E799-C63D-CBB3-12F19874F0D7}"/>
              </a:ext>
            </a:extLst>
          </p:cNvPr>
          <p:cNvCxnSpPr>
            <a:cxnSpLocks/>
          </p:cNvCxnSpPr>
          <p:nvPr/>
        </p:nvCxnSpPr>
        <p:spPr>
          <a:xfrm>
            <a:off x="3904740" y="4559827"/>
            <a:ext cx="1834100" cy="615416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타원 464">
            <a:extLst>
              <a:ext uri="{FF2B5EF4-FFF2-40B4-BE49-F238E27FC236}">
                <a16:creationId xmlns:a16="http://schemas.microsoft.com/office/drawing/2014/main" id="{122DFDC4-6A97-32F6-A2A7-C5C674CF87BA}"/>
              </a:ext>
            </a:extLst>
          </p:cNvPr>
          <p:cNvSpPr/>
          <p:nvPr/>
        </p:nvSpPr>
        <p:spPr>
          <a:xfrm>
            <a:off x="3796590" y="4458124"/>
            <a:ext cx="154800" cy="154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61" name="직선 연결선 460">
            <a:extLst>
              <a:ext uri="{FF2B5EF4-FFF2-40B4-BE49-F238E27FC236}">
                <a16:creationId xmlns:a16="http://schemas.microsoft.com/office/drawing/2014/main" id="{72198233-1023-43F9-9F88-10D78D330D75}"/>
              </a:ext>
            </a:extLst>
          </p:cNvPr>
          <p:cNvCxnSpPr>
            <a:cxnSpLocks/>
          </p:cNvCxnSpPr>
          <p:nvPr/>
        </p:nvCxnSpPr>
        <p:spPr>
          <a:xfrm flipV="1">
            <a:off x="3102895" y="1608867"/>
            <a:ext cx="2627345" cy="6606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>
            <a:extLst>
              <a:ext uri="{FF2B5EF4-FFF2-40B4-BE49-F238E27FC236}">
                <a16:creationId xmlns:a16="http://schemas.microsoft.com/office/drawing/2014/main" id="{5425B154-70A5-3A49-5167-AA6390948ABE}"/>
              </a:ext>
            </a:extLst>
          </p:cNvPr>
          <p:cNvSpPr/>
          <p:nvPr/>
        </p:nvSpPr>
        <p:spPr>
          <a:xfrm>
            <a:off x="21002" y="1005815"/>
            <a:ext cx="5478367" cy="198804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6746C67-0942-F145-BECC-36B8107AAF99}"/>
              </a:ext>
            </a:extLst>
          </p:cNvPr>
          <p:cNvSpPr/>
          <p:nvPr/>
        </p:nvSpPr>
        <p:spPr>
          <a:xfrm>
            <a:off x="5502377" y="1014956"/>
            <a:ext cx="6517499" cy="2695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78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83632-D45D-654D-2DB8-8B7144201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자유형: 도형 146">
            <a:extLst>
              <a:ext uri="{FF2B5EF4-FFF2-40B4-BE49-F238E27FC236}">
                <a16:creationId xmlns:a16="http://schemas.microsoft.com/office/drawing/2014/main" id="{9693DE2E-8237-CAF5-2AC4-DF1F8D584EE1}"/>
              </a:ext>
            </a:extLst>
          </p:cNvPr>
          <p:cNvSpPr/>
          <p:nvPr/>
        </p:nvSpPr>
        <p:spPr>
          <a:xfrm>
            <a:off x="416498" y="2404739"/>
            <a:ext cx="6059924" cy="4285622"/>
          </a:xfrm>
          <a:custGeom>
            <a:avLst/>
            <a:gdLst>
              <a:gd name="connsiteX0" fmla="*/ 0 w 1945095"/>
              <a:gd name="connsiteY0" fmla="*/ 0 h 1670578"/>
              <a:gd name="connsiteX1" fmla="*/ 1945095 w 1945095"/>
              <a:gd name="connsiteY1" fmla="*/ 0 h 1670578"/>
              <a:gd name="connsiteX2" fmla="*/ 1945095 w 1945095"/>
              <a:gd name="connsiteY2" fmla="*/ 1670579 h 1670578"/>
              <a:gd name="connsiteX3" fmla="*/ 0 w 1945095"/>
              <a:gd name="connsiteY3" fmla="*/ 1670579 h 167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5095" h="1670578">
                <a:moveTo>
                  <a:pt x="0" y="0"/>
                </a:moveTo>
                <a:lnTo>
                  <a:pt x="1945095" y="0"/>
                </a:lnTo>
                <a:lnTo>
                  <a:pt x="1945095" y="1670579"/>
                </a:lnTo>
                <a:lnTo>
                  <a:pt x="0" y="1670579"/>
                </a:lnTo>
                <a:close/>
              </a:path>
            </a:pathLst>
          </a:custGeom>
          <a:solidFill>
            <a:srgbClr val="EDEC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F1D3C-0BB8-1EFC-7787-E3D042BD2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Piccolo-</a:t>
            </a:r>
            <a:r>
              <a:rPr lang="en-US" altLang="ko-KR" dirty="0"/>
              <a:t>C</a:t>
            </a:r>
            <a:r>
              <a:rPr lang="en-US" dirty="0"/>
              <a:t>ache: Architecture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D4FB0-FB8F-C7B8-A2AD-3D04B25A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19</a:t>
            </a:fld>
            <a:endParaRPr lang="ko-KR" altLang="en-US" dirty="0"/>
          </a:p>
        </p:txBody>
      </p:sp>
      <p:sp>
        <p:nvSpPr>
          <p:cNvPr id="136" name="부제목 2">
            <a:extLst>
              <a:ext uri="{FF2B5EF4-FFF2-40B4-BE49-F238E27FC236}">
                <a16:creationId xmlns:a16="http://schemas.microsoft.com/office/drawing/2014/main" id="{1A2D4102-2AF0-C052-7945-B38AB40E5B43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702032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Gathered Data </a:t>
            </a:r>
            <a:r>
              <a:rPr lang="en-US" altLang="ko-KR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Non-Contiguous Address Range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Conventional cache cannot manage it</a:t>
            </a:r>
            <a:r>
              <a:rPr lang="en-US" altLang="ko-KR" sz="2800" b="0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(cache line spans contiguous)</a:t>
            </a:r>
            <a:endParaRPr lang="en-US" altLang="ko-KR" sz="2800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직사각형 172">
            <a:extLst>
              <a:ext uri="{FF2B5EF4-FFF2-40B4-BE49-F238E27FC236}">
                <a16:creationId xmlns:a16="http://schemas.microsoft.com/office/drawing/2014/main" id="{DD182C48-8734-BCF2-DED4-E179ADCE4865}"/>
              </a:ext>
            </a:extLst>
          </p:cNvPr>
          <p:cNvSpPr/>
          <p:nvPr/>
        </p:nvSpPr>
        <p:spPr>
          <a:xfrm>
            <a:off x="8984965" y="2728137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0x000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5CD93997-55ED-A41E-FC48-D12BD492E40C}"/>
              </a:ext>
            </a:extLst>
          </p:cNvPr>
          <p:cNvSpPr/>
          <p:nvPr/>
        </p:nvSpPr>
        <p:spPr>
          <a:xfrm>
            <a:off x="8984965" y="3227513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0x048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75" name="직사각형 174">
            <a:extLst>
              <a:ext uri="{FF2B5EF4-FFF2-40B4-BE49-F238E27FC236}">
                <a16:creationId xmlns:a16="http://schemas.microsoft.com/office/drawing/2014/main" id="{305D7CC3-9F83-0E3A-F379-AD82829E7383}"/>
              </a:ext>
            </a:extLst>
          </p:cNvPr>
          <p:cNvSpPr/>
          <p:nvPr/>
        </p:nvSpPr>
        <p:spPr>
          <a:xfrm>
            <a:off x="8984965" y="3726889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0x068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76" name="직사각형 175">
            <a:extLst>
              <a:ext uri="{FF2B5EF4-FFF2-40B4-BE49-F238E27FC236}">
                <a16:creationId xmlns:a16="http://schemas.microsoft.com/office/drawing/2014/main" id="{A83A46CD-042E-16BD-ABB6-902F3C53DB3A}"/>
              </a:ext>
            </a:extLst>
          </p:cNvPr>
          <p:cNvSpPr/>
          <p:nvPr/>
        </p:nvSpPr>
        <p:spPr>
          <a:xfrm>
            <a:off x="8984965" y="4226265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0x090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6E818AE3-6536-1E80-C888-5F315C0C55DE}"/>
              </a:ext>
            </a:extLst>
          </p:cNvPr>
          <p:cNvSpPr/>
          <p:nvPr/>
        </p:nvSpPr>
        <p:spPr>
          <a:xfrm>
            <a:off x="8984965" y="4725641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0x098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78" name="직사각형 177">
            <a:extLst>
              <a:ext uri="{FF2B5EF4-FFF2-40B4-BE49-F238E27FC236}">
                <a16:creationId xmlns:a16="http://schemas.microsoft.com/office/drawing/2014/main" id="{85C1C2FB-D669-9468-ADD7-A9A12B3EB6FC}"/>
              </a:ext>
            </a:extLst>
          </p:cNvPr>
          <p:cNvSpPr/>
          <p:nvPr/>
        </p:nvSpPr>
        <p:spPr>
          <a:xfrm>
            <a:off x="8984965" y="5225017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0x0f0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79" name="직사각형 178">
            <a:extLst>
              <a:ext uri="{FF2B5EF4-FFF2-40B4-BE49-F238E27FC236}">
                <a16:creationId xmlns:a16="http://schemas.microsoft.com/office/drawing/2014/main" id="{564369B0-7D0B-ECC4-B5D2-C1C09DF9DB7C}"/>
              </a:ext>
            </a:extLst>
          </p:cNvPr>
          <p:cNvSpPr/>
          <p:nvPr/>
        </p:nvSpPr>
        <p:spPr>
          <a:xfrm>
            <a:off x="8984965" y="5724393"/>
            <a:ext cx="1055801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0x128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80" name="직사각형 179">
            <a:extLst>
              <a:ext uri="{FF2B5EF4-FFF2-40B4-BE49-F238E27FC236}">
                <a16:creationId xmlns:a16="http://schemas.microsoft.com/office/drawing/2014/main" id="{5A11D36E-1328-AF8A-83EC-6DFD81B8CEAD}"/>
              </a:ext>
            </a:extLst>
          </p:cNvPr>
          <p:cNvSpPr/>
          <p:nvPr/>
        </p:nvSpPr>
        <p:spPr>
          <a:xfrm>
            <a:off x="8984965" y="6223771"/>
            <a:ext cx="1122873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0x178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181" name="직사각형 180">
            <a:extLst>
              <a:ext uri="{FF2B5EF4-FFF2-40B4-BE49-F238E27FC236}">
                <a16:creationId xmlns:a16="http://schemas.microsoft.com/office/drawing/2014/main" id="{CB47E5D5-3B0C-F48E-C6F4-40D57AF522CF}"/>
              </a:ext>
            </a:extLst>
          </p:cNvPr>
          <p:cNvSpPr/>
          <p:nvPr/>
        </p:nvSpPr>
        <p:spPr>
          <a:xfrm>
            <a:off x="7097826" y="2160870"/>
            <a:ext cx="4275023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u="sng" dirty="0">
                <a:solidFill>
                  <a:schemeClr val="tx1"/>
                </a:solidFill>
              </a:rPr>
              <a:t>Data from Memory (64B):</a:t>
            </a:r>
            <a:endParaRPr lang="ko-KR" altLang="en-US" sz="2800" b="1" u="sng" dirty="0">
              <a:solidFill>
                <a:schemeClr val="tx1"/>
              </a:solidFill>
            </a:endParaRPr>
          </a:p>
        </p:txBody>
      </p:sp>
      <p:sp>
        <p:nvSpPr>
          <p:cNvPr id="182" name="직사각형 181">
            <a:extLst>
              <a:ext uri="{FF2B5EF4-FFF2-40B4-BE49-F238E27FC236}">
                <a16:creationId xmlns:a16="http://schemas.microsoft.com/office/drawing/2014/main" id="{BC152196-AA25-E609-95B2-C92FE1B90826}"/>
              </a:ext>
            </a:extLst>
          </p:cNvPr>
          <p:cNvSpPr/>
          <p:nvPr/>
        </p:nvSpPr>
        <p:spPr>
          <a:xfrm>
            <a:off x="10019429" y="4279180"/>
            <a:ext cx="2159162" cy="79701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Gathered Word</a:t>
            </a:r>
          </a:p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Address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1A89AF2-B70A-3A09-9354-B419EDC691FD}"/>
              </a:ext>
            </a:extLst>
          </p:cNvPr>
          <p:cNvSpPr txBox="1"/>
          <p:nvPr/>
        </p:nvSpPr>
        <p:spPr>
          <a:xfrm>
            <a:off x="1111373" y="2404738"/>
            <a:ext cx="457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Conventional Cache Line</a:t>
            </a:r>
            <a:endParaRPr lang="ko-KR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B6FB7FF3-E38C-6AD5-ABF2-A2E844C281C2}"/>
              </a:ext>
            </a:extLst>
          </p:cNvPr>
          <p:cNvSpPr/>
          <p:nvPr/>
        </p:nvSpPr>
        <p:spPr>
          <a:xfrm>
            <a:off x="50711" y="2960611"/>
            <a:ext cx="2484145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Address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85" name="직사각형 184">
            <a:extLst>
              <a:ext uri="{FF2B5EF4-FFF2-40B4-BE49-F238E27FC236}">
                <a16:creationId xmlns:a16="http://schemas.microsoft.com/office/drawing/2014/main" id="{22C5E266-0980-A2C7-1CAA-F82450704CDB}"/>
              </a:ext>
            </a:extLst>
          </p:cNvPr>
          <p:cNvSpPr/>
          <p:nvPr/>
        </p:nvSpPr>
        <p:spPr>
          <a:xfrm>
            <a:off x="741240" y="3445375"/>
            <a:ext cx="1132962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0x000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8FB64F5-2CE6-4DB9-1642-DFB2C9C477F6}"/>
              </a:ext>
            </a:extLst>
          </p:cNvPr>
          <p:cNvSpPr/>
          <p:nvPr/>
        </p:nvSpPr>
        <p:spPr>
          <a:xfrm>
            <a:off x="741240" y="3943292"/>
            <a:ext cx="1132962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0x040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60D4565-4A1E-B737-A0B4-E449A1320905}"/>
              </a:ext>
            </a:extLst>
          </p:cNvPr>
          <p:cNvSpPr/>
          <p:nvPr/>
        </p:nvSpPr>
        <p:spPr>
          <a:xfrm>
            <a:off x="741240" y="4443874"/>
            <a:ext cx="1132962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0x080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099C85-EF7B-C735-A515-6F362D1F7F8E}"/>
              </a:ext>
            </a:extLst>
          </p:cNvPr>
          <p:cNvSpPr/>
          <p:nvPr/>
        </p:nvSpPr>
        <p:spPr>
          <a:xfrm>
            <a:off x="741240" y="4949515"/>
            <a:ext cx="1132962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0x0c0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F6BE63-DA20-271C-4DAA-FF91ACAAF7FB}"/>
              </a:ext>
            </a:extLst>
          </p:cNvPr>
          <p:cNvSpPr/>
          <p:nvPr/>
        </p:nvSpPr>
        <p:spPr>
          <a:xfrm>
            <a:off x="741240" y="5454412"/>
            <a:ext cx="1132962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0x100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CA3B36C-A954-3B0F-E8B1-E063C46B26AE}"/>
              </a:ext>
            </a:extLst>
          </p:cNvPr>
          <p:cNvSpPr/>
          <p:nvPr/>
        </p:nvSpPr>
        <p:spPr>
          <a:xfrm>
            <a:off x="2798825" y="3002034"/>
            <a:ext cx="2484145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Data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938C5BE-092B-2256-C5B5-675E32FC83D2}"/>
              </a:ext>
            </a:extLst>
          </p:cNvPr>
          <p:cNvSpPr/>
          <p:nvPr/>
        </p:nvSpPr>
        <p:spPr>
          <a:xfrm>
            <a:off x="741240" y="5959309"/>
            <a:ext cx="1132962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0x140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31" name="오른쪽 중괄호 30">
            <a:extLst>
              <a:ext uri="{FF2B5EF4-FFF2-40B4-BE49-F238E27FC236}">
                <a16:creationId xmlns:a16="http://schemas.microsoft.com/office/drawing/2014/main" id="{8EDD7114-077E-E997-3F49-A6399CD0BCF3}"/>
              </a:ext>
            </a:extLst>
          </p:cNvPr>
          <p:cNvSpPr/>
          <p:nvPr/>
        </p:nvSpPr>
        <p:spPr>
          <a:xfrm>
            <a:off x="9895518" y="2993619"/>
            <a:ext cx="192875" cy="3470118"/>
          </a:xfrm>
          <a:prstGeom prst="rightBrace">
            <a:avLst>
              <a:gd name="adj1" fmla="val 65125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직사각형 182">
            <a:extLst>
              <a:ext uri="{FF2B5EF4-FFF2-40B4-BE49-F238E27FC236}">
                <a16:creationId xmlns:a16="http://schemas.microsoft.com/office/drawing/2014/main" id="{29909549-6675-9FE5-B9D5-CDB08BA64472}"/>
              </a:ext>
            </a:extLst>
          </p:cNvPr>
          <p:cNvSpPr/>
          <p:nvPr/>
        </p:nvSpPr>
        <p:spPr>
          <a:xfrm>
            <a:off x="1878199" y="3445375"/>
            <a:ext cx="4325584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64B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AF37576-AC39-5B62-44D5-CE7958344E02}"/>
              </a:ext>
            </a:extLst>
          </p:cNvPr>
          <p:cNvSpPr/>
          <p:nvPr/>
        </p:nvSpPr>
        <p:spPr>
          <a:xfrm>
            <a:off x="1878199" y="3943292"/>
            <a:ext cx="4325584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64B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F181F1E-9D5C-FD9B-ACF4-6302DBBBE565}"/>
              </a:ext>
            </a:extLst>
          </p:cNvPr>
          <p:cNvSpPr/>
          <p:nvPr/>
        </p:nvSpPr>
        <p:spPr>
          <a:xfrm>
            <a:off x="1878199" y="4443874"/>
            <a:ext cx="4325584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64B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02B9626-1B45-409E-F943-586C57196D05}"/>
              </a:ext>
            </a:extLst>
          </p:cNvPr>
          <p:cNvSpPr/>
          <p:nvPr/>
        </p:nvSpPr>
        <p:spPr>
          <a:xfrm>
            <a:off x="1878199" y="4949515"/>
            <a:ext cx="4325584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64B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3F1B37C-FDA0-8467-ED3E-5A04F54515A9}"/>
              </a:ext>
            </a:extLst>
          </p:cNvPr>
          <p:cNvSpPr/>
          <p:nvPr/>
        </p:nvSpPr>
        <p:spPr>
          <a:xfrm>
            <a:off x="1878199" y="5454412"/>
            <a:ext cx="4325584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64B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E2C96B53-B2BF-2230-8639-715365157887}"/>
              </a:ext>
            </a:extLst>
          </p:cNvPr>
          <p:cNvSpPr/>
          <p:nvPr/>
        </p:nvSpPr>
        <p:spPr>
          <a:xfrm>
            <a:off x="1878199" y="5959309"/>
            <a:ext cx="4325584" cy="49750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64B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65830B0-CC6D-D6BF-FC0F-1ACCBB11F534}"/>
              </a:ext>
            </a:extLst>
          </p:cNvPr>
          <p:cNvGrpSpPr/>
          <p:nvPr/>
        </p:nvGrpSpPr>
        <p:grpSpPr>
          <a:xfrm>
            <a:off x="8280428" y="2736510"/>
            <a:ext cx="539670" cy="496800"/>
            <a:chOff x="6990601" y="3975996"/>
            <a:chExt cx="539670" cy="496800"/>
          </a:xfrm>
        </p:grpSpPr>
        <p:sp>
          <p:nvSpPr>
            <p:cNvPr id="212" name="자유형: 도형 211">
              <a:extLst>
                <a:ext uri="{FF2B5EF4-FFF2-40B4-BE49-F238E27FC236}">
                  <a16:creationId xmlns:a16="http://schemas.microsoft.com/office/drawing/2014/main" id="{EFFFF754-6C78-E461-B05C-A6C699D0C6A2}"/>
                </a:ext>
              </a:extLst>
            </p:cNvPr>
            <p:cNvSpPr/>
            <p:nvPr/>
          </p:nvSpPr>
          <p:spPr>
            <a:xfrm>
              <a:off x="6990601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sz="1600" dirty="0"/>
            </a:p>
          </p:txBody>
        </p:sp>
        <p:sp>
          <p:nvSpPr>
            <p:cNvPr id="220" name="직사각형 219">
              <a:extLst>
                <a:ext uri="{FF2B5EF4-FFF2-40B4-BE49-F238E27FC236}">
                  <a16:creationId xmlns:a16="http://schemas.microsoft.com/office/drawing/2014/main" id="{920500DF-4DCF-8C09-79F0-19616660162A}"/>
                </a:ext>
              </a:extLst>
            </p:cNvPr>
            <p:cNvSpPr/>
            <p:nvPr/>
          </p:nvSpPr>
          <p:spPr>
            <a:xfrm>
              <a:off x="6995721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DBC9332C-066C-3371-6FF4-04FC4B84300A}"/>
              </a:ext>
            </a:extLst>
          </p:cNvPr>
          <p:cNvGrpSpPr/>
          <p:nvPr/>
        </p:nvGrpSpPr>
        <p:grpSpPr>
          <a:xfrm>
            <a:off x="8276186" y="3233700"/>
            <a:ext cx="543912" cy="496800"/>
            <a:chOff x="7530521" y="3975996"/>
            <a:chExt cx="543912" cy="496800"/>
          </a:xfrm>
        </p:grpSpPr>
        <p:sp>
          <p:nvSpPr>
            <p:cNvPr id="213" name="자유형: 도형 212">
              <a:extLst>
                <a:ext uri="{FF2B5EF4-FFF2-40B4-BE49-F238E27FC236}">
                  <a16:creationId xmlns:a16="http://schemas.microsoft.com/office/drawing/2014/main" id="{7665D429-CE8F-9E97-9B03-DB76AF3B4825}"/>
                </a:ext>
              </a:extLst>
            </p:cNvPr>
            <p:cNvSpPr/>
            <p:nvPr/>
          </p:nvSpPr>
          <p:spPr>
            <a:xfrm>
              <a:off x="7534763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 dirty="0"/>
            </a:p>
          </p:txBody>
        </p:sp>
        <p:sp>
          <p:nvSpPr>
            <p:cNvPr id="222" name="직사각형 221">
              <a:extLst>
                <a:ext uri="{FF2B5EF4-FFF2-40B4-BE49-F238E27FC236}">
                  <a16:creationId xmlns:a16="http://schemas.microsoft.com/office/drawing/2014/main" id="{F73AEBA0-BFC3-A279-0BE1-0A8330051BD4}"/>
                </a:ext>
              </a:extLst>
            </p:cNvPr>
            <p:cNvSpPr/>
            <p:nvPr/>
          </p:nvSpPr>
          <p:spPr>
            <a:xfrm>
              <a:off x="7530521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E78973CD-8989-F117-FBEA-730D53856B1D}"/>
              </a:ext>
            </a:extLst>
          </p:cNvPr>
          <p:cNvGrpSpPr/>
          <p:nvPr/>
        </p:nvGrpSpPr>
        <p:grpSpPr>
          <a:xfrm>
            <a:off x="8280428" y="3731235"/>
            <a:ext cx="539670" cy="496800"/>
            <a:chOff x="8074433" y="3975996"/>
            <a:chExt cx="539670" cy="496800"/>
          </a:xfrm>
        </p:grpSpPr>
        <p:sp>
          <p:nvSpPr>
            <p:cNvPr id="214" name="자유형: 도형 213">
              <a:extLst>
                <a:ext uri="{FF2B5EF4-FFF2-40B4-BE49-F238E27FC236}">
                  <a16:creationId xmlns:a16="http://schemas.microsoft.com/office/drawing/2014/main" id="{D7DB05C8-C5A4-0DC7-7570-457DFA4749E3}"/>
                </a:ext>
              </a:extLst>
            </p:cNvPr>
            <p:cNvSpPr/>
            <p:nvPr/>
          </p:nvSpPr>
          <p:spPr>
            <a:xfrm>
              <a:off x="8074433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 dirty="0"/>
            </a:p>
          </p:txBody>
        </p:sp>
        <p:sp>
          <p:nvSpPr>
            <p:cNvPr id="223" name="직사각형 222">
              <a:extLst>
                <a:ext uri="{FF2B5EF4-FFF2-40B4-BE49-F238E27FC236}">
                  <a16:creationId xmlns:a16="http://schemas.microsoft.com/office/drawing/2014/main" id="{65675A4B-61B2-EB38-049E-38EA9DA9EEC4}"/>
                </a:ext>
              </a:extLst>
            </p:cNvPr>
            <p:cNvSpPr/>
            <p:nvPr/>
          </p:nvSpPr>
          <p:spPr>
            <a:xfrm>
              <a:off x="8075801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235F4A1-8484-B497-6125-C980572F2687}"/>
              </a:ext>
            </a:extLst>
          </p:cNvPr>
          <p:cNvGrpSpPr/>
          <p:nvPr/>
        </p:nvGrpSpPr>
        <p:grpSpPr>
          <a:xfrm>
            <a:off x="8279139" y="4722516"/>
            <a:ext cx="540959" cy="496800"/>
            <a:chOff x="8614596" y="3975996"/>
            <a:chExt cx="540959" cy="496800"/>
          </a:xfrm>
        </p:grpSpPr>
        <p:sp>
          <p:nvSpPr>
            <p:cNvPr id="215" name="자유형: 도형 214">
              <a:extLst>
                <a:ext uri="{FF2B5EF4-FFF2-40B4-BE49-F238E27FC236}">
                  <a16:creationId xmlns:a16="http://schemas.microsoft.com/office/drawing/2014/main" id="{B2CBA233-D8E9-E529-296B-4B4ED73DB09E}"/>
                </a:ext>
              </a:extLst>
            </p:cNvPr>
            <p:cNvSpPr/>
            <p:nvPr/>
          </p:nvSpPr>
          <p:spPr>
            <a:xfrm>
              <a:off x="8615885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 dirty="0"/>
            </a:p>
          </p:txBody>
        </p:sp>
        <p:sp>
          <p:nvSpPr>
            <p:cNvPr id="224" name="직사각형 223">
              <a:extLst>
                <a:ext uri="{FF2B5EF4-FFF2-40B4-BE49-F238E27FC236}">
                  <a16:creationId xmlns:a16="http://schemas.microsoft.com/office/drawing/2014/main" id="{BBCB91CE-5618-F0FA-AF3C-4B082EC2C1C2}"/>
                </a:ext>
              </a:extLst>
            </p:cNvPr>
            <p:cNvSpPr/>
            <p:nvPr/>
          </p:nvSpPr>
          <p:spPr>
            <a:xfrm>
              <a:off x="8614596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9F352933-DCA4-46BC-073C-C78DCCA13BCF}"/>
              </a:ext>
            </a:extLst>
          </p:cNvPr>
          <p:cNvGrpSpPr/>
          <p:nvPr/>
        </p:nvGrpSpPr>
        <p:grpSpPr>
          <a:xfrm>
            <a:off x="8280428" y="5218081"/>
            <a:ext cx="539670" cy="496800"/>
            <a:chOff x="9155556" y="3975996"/>
            <a:chExt cx="539670" cy="496800"/>
          </a:xfrm>
        </p:grpSpPr>
        <p:sp>
          <p:nvSpPr>
            <p:cNvPr id="216" name="자유형: 도형 215">
              <a:extLst>
                <a:ext uri="{FF2B5EF4-FFF2-40B4-BE49-F238E27FC236}">
                  <a16:creationId xmlns:a16="http://schemas.microsoft.com/office/drawing/2014/main" id="{62CB848A-710F-4126-448B-77E57A6B39E3}"/>
                </a:ext>
              </a:extLst>
            </p:cNvPr>
            <p:cNvSpPr/>
            <p:nvPr/>
          </p:nvSpPr>
          <p:spPr>
            <a:xfrm>
              <a:off x="9155556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 dirty="0"/>
            </a:p>
          </p:txBody>
        </p:sp>
        <p:sp>
          <p:nvSpPr>
            <p:cNvPr id="225" name="직사각형 224">
              <a:extLst>
                <a:ext uri="{FF2B5EF4-FFF2-40B4-BE49-F238E27FC236}">
                  <a16:creationId xmlns:a16="http://schemas.microsoft.com/office/drawing/2014/main" id="{1C0EBBC5-01E0-2EF7-48AA-A9C070014DC4}"/>
                </a:ext>
              </a:extLst>
            </p:cNvPr>
            <p:cNvSpPr/>
            <p:nvPr/>
          </p:nvSpPr>
          <p:spPr>
            <a:xfrm>
              <a:off x="9159633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FD143801-AC3A-AAC3-5CAF-8C39451D5250}"/>
              </a:ext>
            </a:extLst>
          </p:cNvPr>
          <p:cNvGrpSpPr/>
          <p:nvPr/>
        </p:nvGrpSpPr>
        <p:grpSpPr>
          <a:xfrm>
            <a:off x="8274568" y="5712405"/>
            <a:ext cx="545530" cy="496800"/>
            <a:chOff x="9691148" y="3975996"/>
            <a:chExt cx="545530" cy="496800"/>
          </a:xfrm>
        </p:grpSpPr>
        <p:sp>
          <p:nvSpPr>
            <p:cNvPr id="217" name="자유형: 도형 216">
              <a:extLst>
                <a:ext uri="{FF2B5EF4-FFF2-40B4-BE49-F238E27FC236}">
                  <a16:creationId xmlns:a16="http://schemas.microsoft.com/office/drawing/2014/main" id="{CF5FFBDD-1989-6E7C-1860-58256B21DAFC}"/>
                </a:ext>
              </a:extLst>
            </p:cNvPr>
            <p:cNvSpPr/>
            <p:nvPr/>
          </p:nvSpPr>
          <p:spPr>
            <a:xfrm>
              <a:off x="9697008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 dirty="0"/>
            </a:p>
          </p:txBody>
        </p:sp>
        <p:sp>
          <p:nvSpPr>
            <p:cNvPr id="226" name="직사각형 225">
              <a:extLst>
                <a:ext uri="{FF2B5EF4-FFF2-40B4-BE49-F238E27FC236}">
                  <a16:creationId xmlns:a16="http://schemas.microsoft.com/office/drawing/2014/main" id="{ECDA6B85-6467-33BD-3DF7-3DCA9CC3374F}"/>
                </a:ext>
              </a:extLst>
            </p:cNvPr>
            <p:cNvSpPr/>
            <p:nvPr/>
          </p:nvSpPr>
          <p:spPr>
            <a:xfrm>
              <a:off x="9691148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ED10B45-730B-425A-CBF9-542FCEF5ED22}"/>
              </a:ext>
            </a:extLst>
          </p:cNvPr>
          <p:cNvGrpSpPr/>
          <p:nvPr/>
        </p:nvGrpSpPr>
        <p:grpSpPr>
          <a:xfrm>
            <a:off x="8280428" y="6214367"/>
            <a:ext cx="539670" cy="496800"/>
            <a:chOff x="10236678" y="3975996"/>
            <a:chExt cx="539670" cy="496800"/>
          </a:xfrm>
        </p:grpSpPr>
        <p:sp>
          <p:nvSpPr>
            <p:cNvPr id="218" name="자유형: 도형 217">
              <a:extLst>
                <a:ext uri="{FF2B5EF4-FFF2-40B4-BE49-F238E27FC236}">
                  <a16:creationId xmlns:a16="http://schemas.microsoft.com/office/drawing/2014/main" id="{17AD11AF-B362-CB53-8869-42F4B85C2BA5}"/>
                </a:ext>
              </a:extLst>
            </p:cNvPr>
            <p:cNvSpPr/>
            <p:nvPr/>
          </p:nvSpPr>
          <p:spPr>
            <a:xfrm>
              <a:off x="10236678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 dirty="0"/>
            </a:p>
          </p:txBody>
        </p:sp>
        <p:sp>
          <p:nvSpPr>
            <p:cNvPr id="227" name="직사각형 226">
              <a:extLst>
                <a:ext uri="{FF2B5EF4-FFF2-40B4-BE49-F238E27FC236}">
                  <a16:creationId xmlns:a16="http://schemas.microsoft.com/office/drawing/2014/main" id="{F2620302-3547-09CE-B90D-CEEB491107BD}"/>
                </a:ext>
              </a:extLst>
            </p:cNvPr>
            <p:cNvSpPr/>
            <p:nvPr/>
          </p:nvSpPr>
          <p:spPr>
            <a:xfrm>
              <a:off x="10241171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5430F1C-D5FD-05E6-24E9-3BEA95E89EFF}"/>
              </a:ext>
            </a:extLst>
          </p:cNvPr>
          <p:cNvGrpSpPr/>
          <p:nvPr/>
        </p:nvGrpSpPr>
        <p:grpSpPr>
          <a:xfrm>
            <a:off x="8280428" y="4228192"/>
            <a:ext cx="539670" cy="496800"/>
            <a:chOff x="10778131" y="3975996"/>
            <a:chExt cx="539670" cy="496800"/>
          </a:xfrm>
        </p:grpSpPr>
        <p:sp>
          <p:nvSpPr>
            <p:cNvPr id="219" name="자유형: 도형 218">
              <a:extLst>
                <a:ext uri="{FF2B5EF4-FFF2-40B4-BE49-F238E27FC236}">
                  <a16:creationId xmlns:a16="http://schemas.microsoft.com/office/drawing/2014/main" id="{17C2FB63-078C-8C65-2573-A1AFBCD5231A}"/>
                </a:ext>
              </a:extLst>
            </p:cNvPr>
            <p:cNvSpPr/>
            <p:nvPr/>
          </p:nvSpPr>
          <p:spPr>
            <a:xfrm>
              <a:off x="10778131" y="3975996"/>
              <a:ext cx="539670" cy="496800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1600" dirty="0"/>
            </a:p>
          </p:txBody>
        </p:sp>
        <p:sp>
          <p:nvSpPr>
            <p:cNvPr id="228" name="직사각형 227">
              <a:extLst>
                <a:ext uri="{FF2B5EF4-FFF2-40B4-BE49-F238E27FC236}">
                  <a16:creationId xmlns:a16="http://schemas.microsoft.com/office/drawing/2014/main" id="{F68F30A4-1278-9461-55DF-47B7FB212FC1}"/>
                </a:ext>
              </a:extLst>
            </p:cNvPr>
            <p:cNvSpPr/>
            <p:nvPr/>
          </p:nvSpPr>
          <p:spPr>
            <a:xfrm>
              <a:off x="10779971" y="4001052"/>
              <a:ext cx="531515" cy="46410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</a:rPr>
                <a:t>8B</a:t>
              </a:r>
              <a:endParaRPr lang="ko-KR" altLang="en-US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6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-0.52539 0.1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116 L -0.48034 0.10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5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30416 0.031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1" y="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47 L -0.43646 0.0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36" y="159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23 L -0.39219 -0.04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2595 -0.038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30338 -0.0370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-18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21497 -0.03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19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E5D5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>
            <a:extLst>
              <a:ext uri="{FF2B5EF4-FFF2-40B4-BE49-F238E27FC236}">
                <a16:creationId xmlns:a16="http://schemas.microsoft.com/office/drawing/2014/main" id="{FE8B3BF4-A368-4D5D-F4BF-93B7CB55929C}"/>
              </a:ext>
            </a:extLst>
          </p:cNvPr>
          <p:cNvSpPr/>
          <p:nvPr/>
        </p:nvSpPr>
        <p:spPr>
          <a:xfrm>
            <a:off x="7054880" y="4222500"/>
            <a:ext cx="3761449" cy="2196969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9633B01-F199-A9AD-E7A0-6ECA4D0C795F}"/>
              </a:ext>
            </a:extLst>
          </p:cNvPr>
          <p:cNvGrpSpPr/>
          <p:nvPr/>
        </p:nvGrpSpPr>
        <p:grpSpPr>
          <a:xfrm>
            <a:off x="7825612" y="3966329"/>
            <a:ext cx="2219985" cy="368005"/>
            <a:chOff x="1265252" y="2050432"/>
            <a:chExt cx="2219985" cy="368005"/>
          </a:xfrm>
        </p:grpSpPr>
        <p:sp>
          <p:nvSpPr>
            <p:cNvPr id="1028" name="직사각형 1027">
              <a:extLst>
                <a:ext uri="{FF2B5EF4-FFF2-40B4-BE49-F238E27FC236}">
                  <a16:creationId xmlns:a16="http://schemas.microsoft.com/office/drawing/2014/main" id="{250CBD55-BB61-023E-E85C-83618B29DA14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2" name="Content Placeholder 2">
              <a:extLst>
                <a:ext uri="{FF2B5EF4-FFF2-40B4-BE49-F238E27FC236}">
                  <a16:creationId xmlns:a16="http://schemas.microsoft.com/office/drawing/2014/main" id="{2FD28007-623E-AD25-51D9-0E4DE6C93182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1035" name="직사각형 1034">
            <a:extLst>
              <a:ext uri="{FF2B5EF4-FFF2-40B4-BE49-F238E27FC236}">
                <a16:creationId xmlns:a16="http://schemas.microsoft.com/office/drawing/2014/main" id="{A9603E71-EEE9-383E-1015-5B549672A48F}"/>
              </a:ext>
            </a:extLst>
          </p:cNvPr>
          <p:cNvSpPr/>
          <p:nvPr/>
        </p:nvSpPr>
        <p:spPr>
          <a:xfrm>
            <a:off x="7196155" y="4378166"/>
            <a:ext cx="3486087" cy="585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8" name="Content Placeholder 2">
            <a:extLst>
              <a:ext uri="{FF2B5EF4-FFF2-40B4-BE49-F238E27FC236}">
                <a16:creationId xmlns:a16="http://schemas.microsoft.com/office/drawing/2014/main" id="{0560DCF1-F31C-EA46-2CED-80BE3CE8CFA0}"/>
              </a:ext>
            </a:extLst>
          </p:cNvPr>
          <p:cNvSpPr txBox="1">
            <a:spLocks/>
          </p:cNvSpPr>
          <p:nvPr/>
        </p:nvSpPr>
        <p:spPr>
          <a:xfrm>
            <a:off x="10428353" y="4519893"/>
            <a:ext cx="228972" cy="215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grpSp>
        <p:nvGrpSpPr>
          <p:cNvPr id="1039" name="그룹 1038">
            <a:extLst>
              <a:ext uri="{FF2B5EF4-FFF2-40B4-BE49-F238E27FC236}">
                <a16:creationId xmlns:a16="http://schemas.microsoft.com/office/drawing/2014/main" id="{7B55929B-0966-51B7-40A8-7CFC5D7B7344}"/>
              </a:ext>
            </a:extLst>
          </p:cNvPr>
          <p:cNvGrpSpPr/>
          <p:nvPr/>
        </p:nvGrpSpPr>
        <p:grpSpPr>
          <a:xfrm>
            <a:off x="7198944" y="5224204"/>
            <a:ext cx="1445178" cy="448710"/>
            <a:chOff x="7249936" y="3322121"/>
            <a:chExt cx="1445178" cy="448710"/>
          </a:xfrm>
        </p:grpSpPr>
        <p:sp>
          <p:nvSpPr>
            <p:cNvPr id="1040" name="직사각형 1039">
              <a:extLst>
                <a:ext uri="{FF2B5EF4-FFF2-40B4-BE49-F238E27FC236}">
                  <a16:creationId xmlns:a16="http://schemas.microsoft.com/office/drawing/2014/main" id="{2D8DD1F9-DFC3-040A-A54E-0C58F36F99C7}"/>
                </a:ext>
              </a:extLst>
            </p:cNvPr>
            <p:cNvSpPr/>
            <p:nvPr/>
          </p:nvSpPr>
          <p:spPr>
            <a:xfrm>
              <a:off x="7249936" y="3322121"/>
              <a:ext cx="1445178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1" name="Content Placeholder 2">
              <a:extLst>
                <a:ext uri="{FF2B5EF4-FFF2-40B4-BE49-F238E27FC236}">
                  <a16:creationId xmlns:a16="http://schemas.microsoft.com/office/drawing/2014/main" id="{EEB0604E-358E-D70B-314C-0378A9D6A5A4}"/>
                </a:ext>
              </a:extLst>
            </p:cNvPr>
            <p:cNvSpPr txBox="1">
              <a:spLocks/>
            </p:cNvSpPr>
            <p:nvPr/>
          </p:nvSpPr>
          <p:spPr>
            <a:xfrm>
              <a:off x="7260283" y="3406283"/>
              <a:ext cx="1434831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 Buffer</a:t>
              </a:r>
            </a:p>
          </p:txBody>
        </p:sp>
      </p:grpSp>
      <p:grpSp>
        <p:nvGrpSpPr>
          <p:cNvPr id="1042" name="그룹 1041">
            <a:extLst>
              <a:ext uri="{FF2B5EF4-FFF2-40B4-BE49-F238E27FC236}">
                <a16:creationId xmlns:a16="http://schemas.microsoft.com/office/drawing/2014/main" id="{276014BD-6C80-4859-406D-E0051B036981}"/>
              </a:ext>
            </a:extLst>
          </p:cNvPr>
          <p:cNvGrpSpPr/>
          <p:nvPr/>
        </p:nvGrpSpPr>
        <p:grpSpPr>
          <a:xfrm>
            <a:off x="8784993" y="5224205"/>
            <a:ext cx="1313357" cy="448710"/>
            <a:chOff x="8835985" y="3322122"/>
            <a:chExt cx="1313357" cy="448710"/>
          </a:xfrm>
        </p:grpSpPr>
        <p:sp>
          <p:nvSpPr>
            <p:cNvPr id="1043" name="직사각형 1042">
              <a:extLst>
                <a:ext uri="{FF2B5EF4-FFF2-40B4-BE49-F238E27FC236}">
                  <a16:creationId xmlns:a16="http://schemas.microsoft.com/office/drawing/2014/main" id="{160B3820-58A2-F96A-B9C6-1E031FD655DE}"/>
                </a:ext>
              </a:extLst>
            </p:cNvPr>
            <p:cNvSpPr/>
            <p:nvPr/>
          </p:nvSpPr>
          <p:spPr>
            <a:xfrm>
              <a:off x="8835985" y="3322122"/>
              <a:ext cx="1313356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4" name="Content Placeholder 2">
              <a:extLst>
                <a:ext uri="{FF2B5EF4-FFF2-40B4-BE49-F238E27FC236}">
                  <a16:creationId xmlns:a16="http://schemas.microsoft.com/office/drawing/2014/main" id="{B08425AC-8A55-2E8D-17CA-407D14F737B7}"/>
                </a:ext>
              </a:extLst>
            </p:cNvPr>
            <p:cNvSpPr txBox="1">
              <a:spLocks/>
            </p:cNvSpPr>
            <p:nvPr/>
          </p:nvSpPr>
          <p:spPr>
            <a:xfrm>
              <a:off x="8835986" y="3406283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 Queue</a:t>
              </a:r>
            </a:p>
          </p:txBody>
        </p:sp>
      </p:grpSp>
      <p:grpSp>
        <p:nvGrpSpPr>
          <p:cNvPr id="1045" name="그룹 1044">
            <a:extLst>
              <a:ext uri="{FF2B5EF4-FFF2-40B4-BE49-F238E27FC236}">
                <a16:creationId xmlns:a16="http://schemas.microsoft.com/office/drawing/2014/main" id="{9A69E011-367C-571E-83EC-A86199D50D93}"/>
              </a:ext>
            </a:extLst>
          </p:cNvPr>
          <p:cNvGrpSpPr/>
          <p:nvPr/>
        </p:nvGrpSpPr>
        <p:grpSpPr>
          <a:xfrm>
            <a:off x="10236433" y="5224205"/>
            <a:ext cx="445809" cy="448710"/>
            <a:chOff x="10287425" y="3322122"/>
            <a:chExt cx="445809" cy="448710"/>
          </a:xfrm>
        </p:grpSpPr>
        <p:sp>
          <p:nvSpPr>
            <p:cNvPr id="1046" name="직사각형 1045">
              <a:extLst>
                <a:ext uri="{FF2B5EF4-FFF2-40B4-BE49-F238E27FC236}">
                  <a16:creationId xmlns:a16="http://schemas.microsoft.com/office/drawing/2014/main" id="{DE417E2C-3507-85A2-4884-57B86A202A08}"/>
                </a:ext>
              </a:extLst>
            </p:cNvPr>
            <p:cNvSpPr/>
            <p:nvPr/>
          </p:nvSpPr>
          <p:spPr>
            <a:xfrm>
              <a:off x="10290212" y="3322122"/>
              <a:ext cx="443022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7" name="Content Placeholder 2">
              <a:extLst>
                <a:ext uri="{FF2B5EF4-FFF2-40B4-BE49-F238E27FC236}">
                  <a16:creationId xmlns:a16="http://schemas.microsoft.com/office/drawing/2014/main" id="{9EEB8E7D-92F8-DB87-412F-0B31989B84AB}"/>
                </a:ext>
              </a:extLst>
            </p:cNvPr>
            <p:cNvSpPr txBox="1">
              <a:spLocks/>
            </p:cNvSpPr>
            <p:nvPr/>
          </p:nvSpPr>
          <p:spPr>
            <a:xfrm>
              <a:off x="10287425" y="3409616"/>
              <a:ext cx="443021" cy="27614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</a:t>
              </a:r>
            </a:p>
          </p:txBody>
        </p:sp>
      </p:grpSp>
      <p:cxnSp>
        <p:nvCxnSpPr>
          <p:cNvPr id="1048" name="직선 화살표 연결선 1047">
            <a:extLst>
              <a:ext uri="{FF2B5EF4-FFF2-40B4-BE49-F238E27FC236}">
                <a16:creationId xmlns:a16="http://schemas.microsoft.com/office/drawing/2014/main" id="{F7CACBD9-E139-0B52-992E-43CC3444A067}"/>
              </a:ext>
            </a:extLst>
          </p:cNvPr>
          <p:cNvCxnSpPr>
            <a:cxnSpLocks/>
          </p:cNvCxnSpPr>
          <p:nvPr/>
        </p:nvCxnSpPr>
        <p:spPr>
          <a:xfrm>
            <a:off x="7962409" y="566503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직선 화살표 연결선 1048">
            <a:extLst>
              <a:ext uri="{FF2B5EF4-FFF2-40B4-BE49-F238E27FC236}">
                <a16:creationId xmlns:a16="http://schemas.microsoft.com/office/drawing/2014/main" id="{2C3D534A-821F-8906-157C-AF9E7789BE9A}"/>
              </a:ext>
            </a:extLst>
          </p:cNvPr>
          <p:cNvCxnSpPr>
            <a:cxnSpLocks/>
          </p:cNvCxnSpPr>
          <p:nvPr/>
        </p:nvCxnSpPr>
        <p:spPr>
          <a:xfrm flipV="1">
            <a:off x="9441669" y="5674076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직선 화살표 연결선 1049">
            <a:extLst>
              <a:ext uri="{FF2B5EF4-FFF2-40B4-BE49-F238E27FC236}">
                <a16:creationId xmlns:a16="http://schemas.microsoft.com/office/drawing/2014/main" id="{09444BB0-D3AE-D9F1-E493-5C0F77BD9E90}"/>
              </a:ext>
            </a:extLst>
          </p:cNvPr>
          <p:cNvCxnSpPr>
            <a:cxnSpLocks/>
            <a:stCxn id="1043" idx="3"/>
            <a:endCxn id="1047" idx="1"/>
          </p:cNvCxnSpPr>
          <p:nvPr/>
        </p:nvCxnSpPr>
        <p:spPr>
          <a:xfrm>
            <a:off x="10098349" y="5448560"/>
            <a:ext cx="138084" cy="1211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직선 화살표 연결선 1050">
            <a:extLst>
              <a:ext uri="{FF2B5EF4-FFF2-40B4-BE49-F238E27FC236}">
                <a16:creationId xmlns:a16="http://schemas.microsoft.com/office/drawing/2014/main" id="{E338CD5E-0626-621D-01DD-FDA4218DA2BF}"/>
              </a:ext>
            </a:extLst>
          </p:cNvPr>
          <p:cNvCxnSpPr>
            <a:cxnSpLocks/>
          </p:cNvCxnSpPr>
          <p:nvPr/>
        </p:nvCxnSpPr>
        <p:spPr>
          <a:xfrm>
            <a:off x="10448068" y="5675207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2" name="직선 화살표 연결선 1051">
            <a:extLst>
              <a:ext uri="{FF2B5EF4-FFF2-40B4-BE49-F238E27FC236}">
                <a16:creationId xmlns:a16="http://schemas.microsoft.com/office/drawing/2014/main" id="{E8975F27-EFAC-D497-D9A2-75C1746B0FB0}"/>
              </a:ext>
            </a:extLst>
          </p:cNvPr>
          <p:cNvCxnSpPr>
            <a:cxnSpLocks/>
            <a:stCxn id="1047" idx="3"/>
          </p:cNvCxnSpPr>
          <p:nvPr/>
        </p:nvCxnSpPr>
        <p:spPr>
          <a:xfrm>
            <a:off x="10679454" y="5449771"/>
            <a:ext cx="241478" cy="0"/>
          </a:xfrm>
          <a:prstGeom prst="straightConnector1">
            <a:avLst/>
          </a:prstGeom>
          <a:ln w="19050">
            <a:solidFill>
              <a:srgbClr val="00A0E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3" name="그룹 1052">
            <a:extLst>
              <a:ext uri="{FF2B5EF4-FFF2-40B4-BE49-F238E27FC236}">
                <a16:creationId xmlns:a16="http://schemas.microsoft.com/office/drawing/2014/main" id="{9956A83D-DC72-2AC3-6680-6DC1BDB237FD}"/>
              </a:ext>
            </a:extLst>
          </p:cNvPr>
          <p:cNvGrpSpPr/>
          <p:nvPr/>
        </p:nvGrpSpPr>
        <p:grpSpPr>
          <a:xfrm>
            <a:off x="7198943" y="5830374"/>
            <a:ext cx="3483299" cy="481518"/>
            <a:chOff x="7249935" y="3928291"/>
            <a:chExt cx="3483299" cy="481518"/>
          </a:xfrm>
        </p:grpSpPr>
        <p:sp>
          <p:nvSpPr>
            <p:cNvPr id="1054" name="직사각형 1053">
              <a:extLst>
                <a:ext uri="{FF2B5EF4-FFF2-40B4-BE49-F238E27FC236}">
                  <a16:creationId xmlns:a16="http://schemas.microsoft.com/office/drawing/2014/main" id="{C35A5831-9BA7-B31D-EAFC-3355926ECD1B}"/>
                </a:ext>
              </a:extLst>
            </p:cNvPr>
            <p:cNvSpPr/>
            <p:nvPr/>
          </p:nvSpPr>
          <p:spPr>
            <a:xfrm>
              <a:off x="7249935" y="3928291"/>
              <a:ext cx="3483299" cy="481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5" name="Content Placeholder 2">
              <a:extLst>
                <a:ext uri="{FF2B5EF4-FFF2-40B4-BE49-F238E27FC236}">
                  <a16:creationId xmlns:a16="http://schemas.microsoft.com/office/drawing/2014/main" id="{DD565157-BBAA-85B3-F8B7-8B80295B7C2B}"/>
                </a:ext>
              </a:extLst>
            </p:cNvPr>
            <p:cNvSpPr txBox="1">
              <a:spLocks/>
            </p:cNvSpPr>
            <p:nvPr/>
          </p:nvSpPr>
          <p:spPr>
            <a:xfrm>
              <a:off x="8329918" y="4035952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In-Order Core</a:t>
              </a:r>
            </a:p>
          </p:txBody>
        </p:sp>
      </p:grpSp>
      <p:grpSp>
        <p:nvGrpSpPr>
          <p:cNvPr id="1056" name="그룹 1055">
            <a:extLst>
              <a:ext uri="{FF2B5EF4-FFF2-40B4-BE49-F238E27FC236}">
                <a16:creationId xmlns:a16="http://schemas.microsoft.com/office/drawing/2014/main" id="{BDC62891-53C9-F9F8-4035-6C46524B3CFC}"/>
              </a:ext>
            </a:extLst>
          </p:cNvPr>
          <p:cNvGrpSpPr/>
          <p:nvPr/>
        </p:nvGrpSpPr>
        <p:grpSpPr>
          <a:xfrm>
            <a:off x="7312026" y="4964161"/>
            <a:ext cx="1229360" cy="245864"/>
            <a:chOff x="5126593" y="4149687"/>
            <a:chExt cx="1229360" cy="245864"/>
          </a:xfrm>
        </p:grpSpPr>
        <p:cxnSp>
          <p:nvCxnSpPr>
            <p:cNvPr id="1057" name="직선 화살표 연결선 1056">
              <a:extLst>
                <a:ext uri="{FF2B5EF4-FFF2-40B4-BE49-F238E27FC236}">
                  <a16:creationId xmlns:a16="http://schemas.microsoft.com/office/drawing/2014/main" id="{5D405292-10E7-B779-90DF-A73F870FD5DD}"/>
                </a:ext>
              </a:extLst>
            </p:cNvPr>
            <p:cNvCxnSpPr>
              <a:cxnSpLocks/>
            </p:cNvCxnSpPr>
            <p:nvPr/>
          </p:nvCxnSpPr>
          <p:spPr>
            <a:xfrm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직선 화살표 연결선 1057">
              <a:extLst>
                <a:ext uri="{FF2B5EF4-FFF2-40B4-BE49-F238E27FC236}">
                  <a16:creationId xmlns:a16="http://schemas.microsoft.com/office/drawing/2014/main" id="{627214D9-0212-7FD9-A0C0-DD774334AB63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직선 화살표 연결선 1058">
              <a:extLst>
                <a:ext uri="{FF2B5EF4-FFF2-40B4-BE49-F238E27FC236}">
                  <a16:creationId xmlns:a16="http://schemas.microsoft.com/office/drawing/2014/main" id="{24925E6B-E9B0-BD96-89F3-9359E347162D}"/>
                </a:ext>
              </a:extLst>
            </p:cNvPr>
            <p:cNvCxnSpPr>
              <a:cxnSpLocks/>
            </p:cNvCxnSpPr>
            <p:nvPr/>
          </p:nvCxnSpPr>
          <p:spPr>
            <a:xfrm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직선 화살표 연결선 1059">
              <a:extLst>
                <a:ext uri="{FF2B5EF4-FFF2-40B4-BE49-F238E27FC236}">
                  <a16:creationId xmlns:a16="http://schemas.microsoft.com/office/drawing/2014/main" id="{A6D2B370-4ED5-71FE-B9AD-9EE5AB1D628C}"/>
                </a:ext>
              </a:extLst>
            </p:cNvPr>
            <p:cNvCxnSpPr>
              <a:cxnSpLocks/>
            </p:cNvCxnSpPr>
            <p:nvPr/>
          </p:nvCxnSpPr>
          <p:spPr>
            <a:xfrm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직선 화살표 연결선 1060">
              <a:extLst>
                <a:ext uri="{FF2B5EF4-FFF2-40B4-BE49-F238E27FC236}">
                  <a16:creationId xmlns:a16="http://schemas.microsoft.com/office/drawing/2014/main" id="{7B6254AE-570B-4384-2E9C-B13FC7B122D8}"/>
                </a:ext>
              </a:extLst>
            </p:cNvPr>
            <p:cNvCxnSpPr>
              <a:cxnSpLocks/>
            </p:cNvCxnSpPr>
            <p:nvPr/>
          </p:nvCxnSpPr>
          <p:spPr>
            <a:xfrm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직선 화살표 연결선 1061">
              <a:extLst>
                <a:ext uri="{FF2B5EF4-FFF2-40B4-BE49-F238E27FC236}">
                  <a16:creationId xmlns:a16="http://schemas.microsoft.com/office/drawing/2014/main" id="{E26A53CD-F112-AA51-31E7-CB0F3C3C94F5}"/>
                </a:ext>
              </a:extLst>
            </p:cNvPr>
            <p:cNvCxnSpPr>
              <a:cxnSpLocks/>
            </p:cNvCxnSpPr>
            <p:nvPr/>
          </p:nvCxnSpPr>
          <p:spPr>
            <a:xfrm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직선 화살표 연결선 1062">
              <a:extLst>
                <a:ext uri="{FF2B5EF4-FFF2-40B4-BE49-F238E27FC236}">
                  <a16:creationId xmlns:a16="http://schemas.microsoft.com/office/drawing/2014/main" id="{91443856-A1F4-5CDE-8D58-1E697CF54190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직선 화살표 연결선 1063">
              <a:extLst>
                <a:ext uri="{FF2B5EF4-FFF2-40B4-BE49-F238E27FC236}">
                  <a16:creationId xmlns:a16="http://schemas.microsoft.com/office/drawing/2014/main" id="{12F42733-3AF6-4B5E-5FC9-62DA23D7143B}"/>
                </a:ext>
              </a:extLst>
            </p:cNvPr>
            <p:cNvCxnSpPr>
              <a:cxnSpLocks/>
            </p:cNvCxnSpPr>
            <p:nvPr/>
          </p:nvCxnSpPr>
          <p:spPr>
            <a:xfrm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5" name="그룹 1064">
            <a:extLst>
              <a:ext uri="{FF2B5EF4-FFF2-40B4-BE49-F238E27FC236}">
                <a16:creationId xmlns:a16="http://schemas.microsoft.com/office/drawing/2014/main" id="{30596BDA-20D7-4414-1EA7-BA236AF33F17}"/>
              </a:ext>
            </a:extLst>
          </p:cNvPr>
          <p:cNvGrpSpPr/>
          <p:nvPr/>
        </p:nvGrpSpPr>
        <p:grpSpPr>
          <a:xfrm>
            <a:off x="8826992" y="4964161"/>
            <a:ext cx="1229360" cy="245864"/>
            <a:chOff x="5126593" y="4149687"/>
            <a:chExt cx="1229360" cy="245864"/>
          </a:xfrm>
        </p:grpSpPr>
        <p:cxnSp>
          <p:nvCxnSpPr>
            <p:cNvPr id="1066" name="직선 화살표 연결선 1065">
              <a:extLst>
                <a:ext uri="{FF2B5EF4-FFF2-40B4-BE49-F238E27FC236}">
                  <a16:creationId xmlns:a16="http://schemas.microsoft.com/office/drawing/2014/main" id="{E9116896-BC4C-D2D7-CBBF-1E60566B9F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직선 화살표 연결선 1066">
              <a:extLst>
                <a:ext uri="{FF2B5EF4-FFF2-40B4-BE49-F238E27FC236}">
                  <a16:creationId xmlns:a16="http://schemas.microsoft.com/office/drawing/2014/main" id="{B4E28822-0AC3-7A31-4CFF-B132FB44B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직선 화살표 연결선 1067">
              <a:extLst>
                <a:ext uri="{FF2B5EF4-FFF2-40B4-BE49-F238E27FC236}">
                  <a16:creationId xmlns:a16="http://schemas.microsoft.com/office/drawing/2014/main" id="{1E061A3D-BAA7-AA8E-9F09-E2B97E883C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직선 화살표 연결선 1068">
              <a:extLst>
                <a:ext uri="{FF2B5EF4-FFF2-40B4-BE49-F238E27FC236}">
                  <a16:creationId xmlns:a16="http://schemas.microsoft.com/office/drawing/2014/main" id="{7F00C6A9-4A64-30AF-AB95-AFF3D3251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직선 화살표 연결선 1069">
              <a:extLst>
                <a:ext uri="{FF2B5EF4-FFF2-40B4-BE49-F238E27FC236}">
                  <a16:creationId xmlns:a16="http://schemas.microsoft.com/office/drawing/2014/main" id="{3EDFE3B0-5E94-5386-65F0-52ED7DE91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1" name="직선 화살표 연결선 1070">
              <a:extLst>
                <a:ext uri="{FF2B5EF4-FFF2-40B4-BE49-F238E27FC236}">
                  <a16:creationId xmlns:a16="http://schemas.microsoft.com/office/drawing/2014/main" id="{FC201633-616A-4F04-3A71-0195BFD5E9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2" name="직선 화살표 연결선 1071">
              <a:extLst>
                <a:ext uri="{FF2B5EF4-FFF2-40B4-BE49-F238E27FC236}">
                  <a16:creationId xmlns:a16="http://schemas.microsoft.com/office/drawing/2014/main" id="{A2AFE953-1758-4B6B-B592-A49407027F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3" name="직선 화살표 연결선 1072">
              <a:extLst>
                <a:ext uri="{FF2B5EF4-FFF2-40B4-BE49-F238E27FC236}">
                  <a16:creationId xmlns:a16="http://schemas.microsoft.com/office/drawing/2014/main" id="{06FC09A9-BB29-755C-69BA-23E2FF228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4" name="직사각형 1073">
            <a:extLst>
              <a:ext uri="{FF2B5EF4-FFF2-40B4-BE49-F238E27FC236}">
                <a16:creationId xmlns:a16="http://schemas.microsoft.com/office/drawing/2014/main" id="{B9AD047A-7FD6-E1DF-86EF-52A182F6DEC9}"/>
              </a:ext>
            </a:extLst>
          </p:cNvPr>
          <p:cNvSpPr/>
          <p:nvPr/>
        </p:nvSpPr>
        <p:spPr>
          <a:xfrm>
            <a:off x="8360877" y="4374662"/>
            <a:ext cx="1158966" cy="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5" name="Content Placeholder 2">
            <a:extLst>
              <a:ext uri="{FF2B5EF4-FFF2-40B4-BE49-F238E27FC236}">
                <a16:creationId xmlns:a16="http://schemas.microsoft.com/office/drawing/2014/main" id="{A48A10C8-EA3A-5963-B4FC-4CC7E9A502C3}"/>
              </a:ext>
            </a:extLst>
          </p:cNvPr>
          <p:cNvSpPr txBox="1">
            <a:spLocks/>
          </p:cNvSpPr>
          <p:nvPr/>
        </p:nvSpPr>
        <p:spPr>
          <a:xfrm>
            <a:off x="8157583" y="4258283"/>
            <a:ext cx="1556043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1122" name="그룹 1121">
            <a:extLst>
              <a:ext uri="{FF2B5EF4-FFF2-40B4-BE49-F238E27FC236}">
                <a16:creationId xmlns:a16="http://schemas.microsoft.com/office/drawing/2014/main" id="{88011B07-21A4-7105-7429-EB3C27AA2F5D}"/>
              </a:ext>
            </a:extLst>
          </p:cNvPr>
          <p:cNvGrpSpPr/>
          <p:nvPr/>
        </p:nvGrpSpPr>
        <p:grpSpPr>
          <a:xfrm>
            <a:off x="7196155" y="4584693"/>
            <a:ext cx="3483299" cy="188769"/>
            <a:chOff x="7196155" y="3931547"/>
            <a:chExt cx="3483299" cy="188769"/>
          </a:xfrm>
        </p:grpSpPr>
        <p:sp>
          <p:nvSpPr>
            <p:cNvPr id="1037" name="직사각형 1036">
              <a:extLst>
                <a:ext uri="{FF2B5EF4-FFF2-40B4-BE49-F238E27FC236}">
                  <a16:creationId xmlns:a16="http://schemas.microsoft.com/office/drawing/2014/main" id="{DE4DE0BE-E53C-09AB-CD0E-D7D2F85797BE}"/>
                </a:ext>
              </a:extLst>
            </p:cNvPr>
            <p:cNvSpPr/>
            <p:nvPr/>
          </p:nvSpPr>
          <p:spPr>
            <a:xfrm>
              <a:off x="7196155" y="3931943"/>
              <a:ext cx="3483299" cy="187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76" name="그룹 1075">
              <a:extLst>
                <a:ext uri="{FF2B5EF4-FFF2-40B4-BE49-F238E27FC236}">
                  <a16:creationId xmlns:a16="http://schemas.microsoft.com/office/drawing/2014/main" id="{DE7241A0-088A-6324-90A2-760187EB4320}"/>
                </a:ext>
              </a:extLst>
            </p:cNvPr>
            <p:cNvGrpSpPr/>
            <p:nvPr/>
          </p:nvGrpSpPr>
          <p:grpSpPr>
            <a:xfrm>
              <a:off x="7196155" y="3931547"/>
              <a:ext cx="719423" cy="187793"/>
              <a:chOff x="7247147" y="2682610"/>
              <a:chExt cx="719423" cy="187793"/>
            </a:xfrm>
          </p:grpSpPr>
          <p:sp>
            <p:nvSpPr>
              <p:cNvPr id="1077" name="직사각형 1076">
                <a:extLst>
                  <a:ext uri="{FF2B5EF4-FFF2-40B4-BE49-F238E27FC236}">
                    <a16:creationId xmlns:a16="http://schemas.microsoft.com/office/drawing/2014/main" id="{998909AC-A6F6-46A7-7C79-25509B20EF14}"/>
                  </a:ext>
                </a:extLst>
              </p:cNvPr>
              <p:cNvSpPr/>
              <p:nvPr/>
            </p:nvSpPr>
            <p:spPr>
              <a:xfrm>
                <a:off x="724714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8" name="직사각형 1077">
                <a:extLst>
                  <a:ext uri="{FF2B5EF4-FFF2-40B4-BE49-F238E27FC236}">
                    <a16:creationId xmlns:a16="http://schemas.microsoft.com/office/drawing/2014/main" id="{7C53974C-E3BF-80BE-7617-00E85D7375E9}"/>
                  </a:ext>
                </a:extLst>
              </p:cNvPr>
              <p:cNvSpPr/>
              <p:nvPr/>
            </p:nvSpPr>
            <p:spPr>
              <a:xfrm>
                <a:off x="733684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9" name="직사각형 1078">
                <a:extLst>
                  <a:ext uri="{FF2B5EF4-FFF2-40B4-BE49-F238E27FC236}">
                    <a16:creationId xmlns:a16="http://schemas.microsoft.com/office/drawing/2014/main" id="{C5441A4F-651B-CA77-B052-A59FE43A46DD}"/>
                  </a:ext>
                </a:extLst>
              </p:cNvPr>
              <p:cNvSpPr/>
              <p:nvPr/>
            </p:nvSpPr>
            <p:spPr>
              <a:xfrm>
                <a:off x="742688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0" name="직사각형 1079">
                <a:extLst>
                  <a:ext uri="{FF2B5EF4-FFF2-40B4-BE49-F238E27FC236}">
                    <a16:creationId xmlns:a16="http://schemas.microsoft.com/office/drawing/2014/main" id="{7FA8589A-D702-D98E-923A-74456BB7222B}"/>
                  </a:ext>
                </a:extLst>
              </p:cNvPr>
              <p:cNvSpPr/>
              <p:nvPr/>
            </p:nvSpPr>
            <p:spPr>
              <a:xfrm>
                <a:off x="75169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1" name="직사각형 1080">
                <a:extLst>
                  <a:ext uri="{FF2B5EF4-FFF2-40B4-BE49-F238E27FC236}">
                    <a16:creationId xmlns:a16="http://schemas.microsoft.com/office/drawing/2014/main" id="{3656450A-02A5-5183-A4FE-46548CC69897}"/>
                  </a:ext>
                </a:extLst>
              </p:cNvPr>
              <p:cNvSpPr/>
              <p:nvPr/>
            </p:nvSpPr>
            <p:spPr>
              <a:xfrm>
                <a:off x="760657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2" name="직사각형 1081">
                <a:extLst>
                  <a:ext uri="{FF2B5EF4-FFF2-40B4-BE49-F238E27FC236}">
                    <a16:creationId xmlns:a16="http://schemas.microsoft.com/office/drawing/2014/main" id="{010DDF61-810E-032D-98FB-9E9A5A8498F2}"/>
                  </a:ext>
                </a:extLst>
              </p:cNvPr>
              <p:cNvSpPr/>
              <p:nvPr/>
            </p:nvSpPr>
            <p:spPr>
              <a:xfrm>
                <a:off x="76962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3" name="직사각형 1082">
                <a:extLst>
                  <a:ext uri="{FF2B5EF4-FFF2-40B4-BE49-F238E27FC236}">
                    <a16:creationId xmlns:a16="http://schemas.microsoft.com/office/drawing/2014/main" id="{5AA5EBBD-414A-E80B-CE65-B451C1399823}"/>
                  </a:ext>
                </a:extLst>
              </p:cNvPr>
              <p:cNvSpPr/>
              <p:nvPr/>
            </p:nvSpPr>
            <p:spPr>
              <a:xfrm>
                <a:off x="778630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4" name="직사각형 1083">
                <a:extLst>
                  <a:ext uri="{FF2B5EF4-FFF2-40B4-BE49-F238E27FC236}">
                    <a16:creationId xmlns:a16="http://schemas.microsoft.com/office/drawing/2014/main" id="{59535D6A-FED8-3332-3E12-BD0756FE67B5}"/>
                  </a:ext>
                </a:extLst>
              </p:cNvPr>
              <p:cNvSpPr/>
              <p:nvPr/>
            </p:nvSpPr>
            <p:spPr>
              <a:xfrm>
                <a:off x="78763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85" name="그룹 1084">
              <a:extLst>
                <a:ext uri="{FF2B5EF4-FFF2-40B4-BE49-F238E27FC236}">
                  <a16:creationId xmlns:a16="http://schemas.microsoft.com/office/drawing/2014/main" id="{1A8BED3F-E353-9DAA-8BBC-3C74E763649C}"/>
                </a:ext>
              </a:extLst>
            </p:cNvPr>
            <p:cNvGrpSpPr/>
            <p:nvPr/>
          </p:nvGrpSpPr>
          <p:grpSpPr>
            <a:xfrm>
              <a:off x="7915325" y="3931547"/>
              <a:ext cx="360000" cy="187793"/>
              <a:chOff x="7966317" y="2682610"/>
              <a:chExt cx="360000" cy="187793"/>
            </a:xfrm>
          </p:grpSpPr>
          <p:sp>
            <p:nvSpPr>
              <p:cNvPr id="1086" name="직사각형 1085">
                <a:extLst>
                  <a:ext uri="{FF2B5EF4-FFF2-40B4-BE49-F238E27FC236}">
                    <a16:creationId xmlns:a16="http://schemas.microsoft.com/office/drawing/2014/main" id="{CF3AA25F-27FF-D454-E442-7AF2722F8BEF}"/>
                  </a:ext>
                </a:extLst>
              </p:cNvPr>
              <p:cNvSpPr/>
              <p:nvPr/>
            </p:nvSpPr>
            <p:spPr>
              <a:xfrm>
                <a:off x="796631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7" name="직사각형 1086">
                <a:extLst>
                  <a:ext uri="{FF2B5EF4-FFF2-40B4-BE49-F238E27FC236}">
                    <a16:creationId xmlns:a16="http://schemas.microsoft.com/office/drawing/2014/main" id="{1FFDCE28-00A6-38D8-31A2-13212ECFE023}"/>
                  </a:ext>
                </a:extLst>
              </p:cNvPr>
              <p:cNvSpPr/>
              <p:nvPr/>
            </p:nvSpPr>
            <p:spPr>
              <a:xfrm>
                <a:off x="805601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8" name="직사각형 1087">
                <a:extLst>
                  <a:ext uri="{FF2B5EF4-FFF2-40B4-BE49-F238E27FC236}">
                    <a16:creationId xmlns:a16="http://schemas.microsoft.com/office/drawing/2014/main" id="{95597507-F704-7B0D-757A-C8DB2B2CB55E}"/>
                  </a:ext>
                </a:extLst>
              </p:cNvPr>
              <p:cNvSpPr/>
              <p:nvPr/>
            </p:nvSpPr>
            <p:spPr>
              <a:xfrm>
                <a:off x="81460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9" name="직사각형 1088">
                <a:extLst>
                  <a:ext uri="{FF2B5EF4-FFF2-40B4-BE49-F238E27FC236}">
                    <a16:creationId xmlns:a16="http://schemas.microsoft.com/office/drawing/2014/main" id="{1BD3F3B9-C0A7-66CF-6896-080CDF65791C}"/>
                  </a:ext>
                </a:extLst>
              </p:cNvPr>
              <p:cNvSpPr/>
              <p:nvPr/>
            </p:nvSpPr>
            <p:spPr>
              <a:xfrm>
                <a:off x="82361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90" name="그룹 1089">
              <a:extLst>
                <a:ext uri="{FF2B5EF4-FFF2-40B4-BE49-F238E27FC236}">
                  <a16:creationId xmlns:a16="http://schemas.microsoft.com/office/drawing/2014/main" id="{B9D036BE-C736-6918-AE52-9809DBFAEFAC}"/>
                </a:ext>
              </a:extLst>
            </p:cNvPr>
            <p:cNvGrpSpPr/>
            <p:nvPr/>
          </p:nvGrpSpPr>
          <p:grpSpPr>
            <a:xfrm>
              <a:off x="8274748" y="3931547"/>
              <a:ext cx="179887" cy="187793"/>
              <a:chOff x="8325740" y="2682610"/>
              <a:chExt cx="179887" cy="187793"/>
            </a:xfrm>
          </p:grpSpPr>
          <p:sp>
            <p:nvSpPr>
              <p:cNvPr id="1091" name="직사각형 1090">
                <a:extLst>
                  <a:ext uri="{FF2B5EF4-FFF2-40B4-BE49-F238E27FC236}">
                    <a16:creationId xmlns:a16="http://schemas.microsoft.com/office/drawing/2014/main" id="{EFA480AC-918B-1C78-2FC2-B3BECB661BA7}"/>
                  </a:ext>
                </a:extLst>
              </p:cNvPr>
              <p:cNvSpPr/>
              <p:nvPr/>
            </p:nvSpPr>
            <p:spPr>
              <a:xfrm>
                <a:off x="832574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2" name="직사각형 1091">
                <a:extLst>
                  <a:ext uri="{FF2B5EF4-FFF2-40B4-BE49-F238E27FC236}">
                    <a16:creationId xmlns:a16="http://schemas.microsoft.com/office/drawing/2014/main" id="{8AA05809-B1F2-4288-79D8-B88AEF865ABB}"/>
                  </a:ext>
                </a:extLst>
              </p:cNvPr>
              <p:cNvSpPr/>
              <p:nvPr/>
            </p:nvSpPr>
            <p:spPr>
              <a:xfrm>
                <a:off x="841543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93" name="그룹 1092">
              <a:extLst>
                <a:ext uri="{FF2B5EF4-FFF2-40B4-BE49-F238E27FC236}">
                  <a16:creationId xmlns:a16="http://schemas.microsoft.com/office/drawing/2014/main" id="{CFAF51C5-A99A-FF9C-66F5-CC4F7F7F8E30}"/>
                </a:ext>
              </a:extLst>
            </p:cNvPr>
            <p:cNvGrpSpPr/>
            <p:nvPr/>
          </p:nvGrpSpPr>
          <p:grpSpPr>
            <a:xfrm>
              <a:off x="8454486" y="3931547"/>
              <a:ext cx="899832" cy="187793"/>
              <a:chOff x="8505478" y="2682610"/>
              <a:chExt cx="899832" cy="187793"/>
            </a:xfrm>
          </p:grpSpPr>
          <p:sp>
            <p:nvSpPr>
              <p:cNvPr id="1094" name="직사각형 1093">
                <a:extLst>
                  <a:ext uri="{FF2B5EF4-FFF2-40B4-BE49-F238E27FC236}">
                    <a16:creationId xmlns:a16="http://schemas.microsoft.com/office/drawing/2014/main" id="{0EA7E07C-7865-F09E-F077-8432DEEF3BD1}"/>
                  </a:ext>
                </a:extLst>
              </p:cNvPr>
              <p:cNvSpPr/>
              <p:nvPr/>
            </p:nvSpPr>
            <p:spPr>
              <a:xfrm>
                <a:off x="85054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5" name="직사각형 1094">
                <a:extLst>
                  <a:ext uri="{FF2B5EF4-FFF2-40B4-BE49-F238E27FC236}">
                    <a16:creationId xmlns:a16="http://schemas.microsoft.com/office/drawing/2014/main" id="{ECCB1C5F-B447-3EDD-830C-429101961A67}"/>
                  </a:ext>
                </a:extLst>
              </p:cNvPr>
              <p:cNvSpPr/>
              <p:nvPr/>
            </p:nvSpPr>
            <p:spPr>
              <a:xfrm>
                <a:off x="85955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6" name="직사각형 1095">
                <a:extLst>
                  <a:ext uri="{FF2B5EF4-FFF2-40B4-BE49-F238E27FC236}">
                    <a16:creationId xmlns:a16="http://schemas.microsoft.com/office/drawing/2014/main" id="{29A56670-EDF1-8DB9-9F67-ABB2913F9150}"/>
                  </a:ext>
                </a:extLst>
              </p:cNvPr>
              <p:cNvSpPr/>
              <p:nvPr/>
            </p:nvSpPr>
            <p:spPr>
              <a:xfrm>
                <a:off x="868588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7" name="직사각형 1096">
                <a:extLst>
                  <a:ext uri="{FF2B5EF4-FFF2-40B4-BE49-F238E27FC236}">
                    <a16:creationId xmlns:a16="http://schemas.microsoft.com/office/drawing/2014/main" id="{47220253-99B6-1FBE-59CF-582BFD6D33CB}"/>
                  </a:ext>
                </a:extLst>
              </p:cNvPr>
              <p:cNvSpPr/>
              <p:nvPr/>
            </p:nvSpPr>
            <p:spPr>
              <a:xfrm>
                <a:off x="877558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8" name="직사각형 1097">
                <a:extLst>
                  <a:ext uri="{FF2B5EF4-FFF2-40B4-BE49-F238E27FC236}">
                    <a16:creationId xmlns:a16="http://schemas.microsoft.com/office/drawing/2014/main" id="{66C9665A-C9EC-64EA-D053-DB79A5864DE5}"/>
                  </a:ext>
                </a:extLst>
              </p:cNvPr>
              <p:cNvSpPr/>
              <p:nvPr/>
            </p:nvSpPr>
            <p:spPr>
              <a:xfrm>
                <a:off x="88656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9" name="직사각형 1098">
                <a:extLst>
                  <a:ext uri="{FF2B5EF4-FFF2-40B4-BE49-F238E27FC236}">
                    <a16:creationId xmlns:a16="http://schemas.microsoft.com/office/drawing/2014/main" id="{38BCBBCC-0003-304D-3FB7-6920FBCD0A9B}"/>
                  </a:ext>
                </a:extLst>
              </p:cNvPr>
              <p:cNvSpPr/>
              <p:nvPr/>
            </p:nvSpPr>
            <p:spPr>
              <a:xfrm>
                <a:off x="89556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0" name="직사각형 1099">
                <a:extLst>
                  <a:ext uri="{FF2B5EF4-FFF2-40B4-BE49-F238E27FC236}">
                    <a16:creationId xmlns:a16="http://schemas.microsoft.com/office/drawing/2014/main" id="{A522FD9E-63DF-AEFA-B6E4-D34FAE2CE5DF}"/>
                  </a:ext>
                </a:extLst>
              </p:cNvPr>
              <p:cNvSpPr/>
              <p:nvPr/>
            </p:nvSpPr>
            <p:spPr>
              <a:xfrm>
                <a:off x="904531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1" name="직사각형 1100">
                <a:extLst>
                  <a:ext uri="{FF2B5EF4-FFF2-40B4-BE49-F238E27FC236}">
                    <a16:creationId xmlns:a16="http://schemas.microsoft.com/office/drawing/2014/main" id="{5494B4E6-9C95-5978-5F8B-80680B0DCA33}"/>
                  </a:ext>
                </a:extLst>
              </p:cNvPr>
              <p:cNvSpPr/>
              <p:nvPr/>
            </p:nvSpPr>
            <p:spPr>
              <a:xfrm>
                <a:off x="913500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2" name="직사각형 1101">
                <a:extLst>
                  <a:ext uri="{FF2B5EF4-FFF2-40B4-BE49-F238E27FC236}">
                    <a16:creationId xmlns:a16="http://schemas.microsoft.com/office/drawing/2014/main" id="{667C4276-69B7-9E8B-4375-6E82F4A79C2C}"/>
                  </a:ext>
                </a:extLst>
              </p:cNvPr>
              <p:cNvSpPr/>
              <p:nvPr/>
            </p:nvSpPr>
            <p:spPr>
              <a:xfrm>
                <a:off x="92250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3" name="직사각형 1102">
                <a:extLst>
                  <a:ext uri="{FF2B5EF4-FFF2-40B4-BE49-F238E27FC236}">
                    <a16:creationId xmlns:a16="http://schemas.microsoft.com/office/drawing/2014/main" id="{01BD70D7-332B-1830-5411-69CD57A024E7}"/>
                  </a:ext>
                </a:extLst>
              </p:cNvPr>
              <p:cNvSpPr/>
              <p:nvPr/>
            </p:nvSpPr>
            <p:spPr>
              <a:xfrm>
                <a:off x="93151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04" name="그룹 1103">
              <a:extLst>
                <a:ext uri="{FF2B5EF4-FFF2-40B4-BE49-F238E27FC236}">
                  <a16:creationId xmlns:a16="http://schemas.microsoft.com/office/drawing/2014/main" id="{C48EA86A-ADCC-0ED6-29DD-11A85965409E}"/>
                </a:ext>
              </a:extLst>
            </p:cNvPr>
            <p:cNvGrpSpPr/>
            <p:nvPr/>
          </p:nvGrpSpPr>
          <p:grpSpPr>
            <a:xfrm>
              <a:off x="9354065" y="3931547"/>
              <a:ext cx="360000" cy="187793"/>
              <a:chOff x="9405057" y="2682610"/>
              <a:chExt cx="360000" cy="187793"/>
            </a:xfrm>
          </p:grpSpPr>
          <p:sp>
            <p:nvSpPr>
              <p:cNvPr id="1105" name="직사각형 1104">
                <a:extLst>
                  <a:ext uri="{FF2B5EF4-FFF2-40B4-BE49-F238E27FC236}">
                    <a16:creationId xmlns:a16="http://schemas.microsoft.com/office/drawing/2014/main" id="{C14FBD40-FC9B-C005-6D77-0680771327DF}"/>
                  </a:ext>
                </a:extLst>
              </p:cNvPr>
              <p:cNvSpPr/>
              <p:nvPr/>
            </p:nvSpPr>
            <p:spPr>
              <a:xfrm>
                <a:off x="940505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6" name="직사각형 1105">
                <a:extLst>
                  <a:ext uri="{FF2B5EF4-FFF2-40B4-BE49-F238E27FC236}">
                    <a16:creationId xmlns:a16="http://schemas.microsoft.com/office/drawing/2014/main" id="{F6BEAAA2-50B3-B35F-C59C-141527F02787}"/>
                  </a:ext>
                </a:extLst>
              </p:cNvPr>
              <p:cNvSpPr/>
              <p:nvPr/>
            </p:nvSpPr>
            <p:spPr>
              <a:xfrm>
                <a:off x="949475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7" name="직사각형 1106">
                <a:extLst>
                  <a:ext uri="{FF2B5EF4-FFF2-40B4-BE49-F238E27FC236}">
                    <a16:creationId xmlns:a16="http://schemas.microsoft.com/office/drawing/2014/main" id="{9565BCE2-EB8A-CB34-9EB2-F3B8556BFE40}"/>
                  </a:ext>
                </a:extLst>
              </p:cNvPr>
              <p:cNvSpPr/>
              <p:nvPr/>
            </p:nvSpPr>
            <p:spPr>
              <a:xfrm>
                <a:off x="95847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8" name="직사각형 1107">
                <a:extLst>
                  <a:ext uri="{FF2B5EF4-FFF2-40B4-BE49-F238E27FC236}">
                    <a16:creationId xmlns:a16="http://schemas.microsoft.com/office/drawing/2014/main" id="{03FDBF74-26A0-0E4D-AFF6-067CB451CDAB}"/>
                  </a:ext>
                </a:extLst>
              </p:cNvPr>
              <p:cNvSpPr/>
              <p:nvPr/>
            </p:nvSpPr>
            <p:spPr>
              <a:xfrm>
                <a:off x="96748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09" name="그룹 1108">
              <a:extLst>
                <a:ext uri="{FF2B5EF4-FFF2-40B4-BE49-F238E27FC236}">
                  <a16:creationId xmlns:a16="http://schemas.microsoft.com/office/drawing/2014/main" id="{C49E4213-D477-3918-2403-6DFBB4735A4E}"/>
                </a:ext>
              </a:extLst>
            </p:cNvPr>
            <p:cNvGrpSpPr/>
            <p:nvPr/>
          </p:nvGrpSpPr>
          <p:grpSpPr>
            <a:xfrm>
              <a:off x="9713488" y="3931547"/>
              <a:ext cx="360000" cy="187793"/>
              <a:chOff x="9764480" y="2682610"/>
              <a:chExt cx="360000" cy="187793"/>
            </a:xfrm>
          </p:grpSpPr>
          <p:sp>
            <p:nvSpPr>
              <p:cNvPr id="1110" name="직사각형 1109">
                <a:extLst>
                  <a:ext uri="{FF2B5EF4-FFF2-40B4-BE49-F238E27FC236}">
                    <a16:creationId xmlns:a16="http://schemas.microsoft.com/office/drawing/2014/main" id="{A3CD7CAB-280D-B7AB-F679-096C7A25F12A}"/>
                  </a:ext>
                </a:extLst>
              </p:cNvPr>
              <p:cNvSpPr/>
              <p:nvPr/>
            </p:nvSpPr>
            <p:spPr>
              <a:xfrm>
                <a:off x="976448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2" name="직사각형 1111">
                <a:extLst>
                  <a:ext uri="{FF2B5EF4-FFF2-40B4-BE49-F238E27FC236}">
                    <a16:creationId xmlns:a16="http://schemas.microsoft.com/office/drawing/2014/main" id="{697EB2FE-EFFE-168F-EB3A-7587F70170EF}"/>
                  </a:ext>
                </a:extLst>
              </p:cNvPr>
              <p:cNvSpPr/>
              <p:nvPr/>
            </p:nvSpPr>
            <p:spPr>
              <a:xfrm>
                <a:off x="985417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4" name="직사각형 1113">
                <a:extLst>
                  <a:ext uri="{FF2B5EF4-FFF2-40B4-BE49-F238E27FC236}">
                    <a16:creationId xmlns:a16="http://schemas.microsoft.com/office/drawing/2014/main" id="{A05C4B2F-EE38-CC75-2B6E-3442D79D54E8}"/>
                  </a:ext>
                </a:extLst>
              </p:cNvPr>
              <p:cNvSpPr/>
              <p:nvPr/>
            </p:nvSpPr>
            <p:spPr>
              <a:xfrm>
                <a:off x="99442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6" name="직사각형 1115">
                <a:extLst>
                  <a:ext uri="{FF2B5EF4-FFF2-40B4-BE49-F238E27FC236}">
                    <a16:creationId xmlns:a16="http://schemas.microsoft.com/office/drawing/2014/main" id="{C3AD7015-6622-F33E-F765-18C103F2D6D4}"/>
                  </a:ext>
                </a:extLst>
              </p:cNvPr>
              <p:cNvSpPr/>
              <p:nvPr/>
            </p:nvSpPr>
            <p:spPr>
              <a:xfrm>
                <a:off x="1003428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117" name="그룹 1116">
              <a:extLst>
                <a:ext uri="{FF2B5EF4-FFF2-40B4-BE49-F238E27FC236}">
                  <a16:creationId xmlns:a16="http://schemas.microsoft.com/office/drawing/2014/main" id="{83E6DD51-CE9A-9E39-07F4-2A6FB9B0B66D}"/>
                </a:ext>
              </a:extLst>
            </p:cNvPr>
            <p:cNvGrpSpPr/>
            <p:nvPr/>
          </p:nvGrpSpPr>
          <p:grpSpPr>
            <a:xfrm>
              <a:off x="10072674" y="3932523"/>
              <a:ext cx="360000" cy="187793"/>
              <a:chOff x="10123666" y="2683586"/>
              <a:chExt cx="360000" cy="187793"/>
            </a:xfrm>
          </p:grpSpPr>
          <p:sp>
            <p:nvSpPr>
              <p:cNvPr id="1118" name="직사각형 1117">
                <a:extLst>
                  <a:ext uri="{FF2B5EF4-FFF2-40B4-BE49-F238E27FC236}">
                    <a16:creationId xmlns:a16="http://schemas.microsoft.com/office/drawing/2014/main" id="{13F1D80A-7A2C-84C7-2694-2BA5B0FDF3C3}"/>
                  </a:ext>
                </a:extLst>
              </p:cNvPr>
              <p:cNvSpPr/>
              <p:nvPr/>
            </p:nvSpPr>
            <p:spPr>
              <a:xfrm>
                <a:off x="10123666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9" name="직사각형 1118">
                <a:extLst>
                  <a:ext uri="{FF2B5EF4-FFF2-40B4-BE49-F238E27FC236}">
                    <a16:creationId xmlns:a16="http://schemas.microsoft.com/office/drawing/2014/main" id="{235BEF97-6649-CFF4-55DE-F7110D5D4887}"/>
                  </a:ext>
                </a:extLst>
              </p:cNvPr>
              <p:cNvSpPr/>
              <p:nvPr/>
            </p:nvSpPr>
            <p:spPr>
              <a:xfrm>
                <a:off x="10213361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0" name="직사각형 1119">
                <a:extLst>
                  <a:ext uri="{FF2B5EF4-FFF2-40B4-BE49-F238E27FC236}">
                    <a16:creationId xmlns:a16="http://schemas.microsoft.com/office/drawing/2014/main" id="{E374F7BF-56D6-C702-5118-CAF5FD8656BA}"/>
                  </a:ext>
                </a:extLst>
              </p:cNvPr>
              <p:cNvSpPr/>
              <p:nvPr/>
            </p:nvSpPr>
            <p:spPr>
              <a:xfrm>
                <a:off x="1030340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1" name="직사각형 1120">
                <a:extLst>
                  <a:ext uri="{FF2B5EF4-FFF2-40B4-BE49-F238E27FC236}">
                    <a16:creationId xmlns:a16="http://schemas.microsoft.com/office/drawing/2014/main" id="{1EAA5951-69F5-B7E9-5581-C2B92BA02087}"/>
                  </a:ext>
                </a:extLst>
              </p:cNvPr>
              <p:cNvSpPr/>
              <p:nvPr/>
            </p:nvSpPr>
            <p:spPr>
              <a:xfrm>
                <a:off x="1039347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2E7FDD-750F-0776-3F2F-13162D20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722D7-B96E-7755-17E0-AB82E9B0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D50DFB0-027F-2174-CA3D-1D966CA34279}"/>
              </a:ext>
            </a:extLst>
          </p:cNvPr>
          <p:cNvSpPr txBox="1">
            <a:spLocks/>
          </p:cNvSpPr>
          <p:nvPr/>
        </p:nvSpPr>
        <p:spPr>
          <a:xfrm>
            <a:off x="6159095" y="1023628"/>
            <a:ext cx="4086526" cy="1012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Graph Processing </a:t>
            </a:r>
          </a:p>
          <a:p>
            <a:pPr marL="0" indent="0" algn="ctr">
              <a:buFont typeface="+mj-lt"/>
              <a:buNone/>
            </a:pPr>
            <a:r>
              <a:rPr lang="en-US" altLang="ko-KR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(e.g., PageRank, BFS, …)</a:t>
            </a:r>
            <a:endParaRPr lang="en-US" sz="28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B72198-712F-3509-1821-A6D01B0DE51C}"/>
              </a:ext>
            </a:extLst>
          </p:cNvPr>
          <p:cNvSpPr txBox="1">
            <a:spLocks/>
          </p:cNvSpPr>
          <p:nvPr/>
        </p:nvSpPr>
        <p:spPr>
          <a:xfrm>
            <a:off x="5919542" y="2051056"/>
            <a:ext cx="5164292" cy="927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ko-KR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Random Memory Access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ko-KR" sz="3200" b="1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Memory Bottleneck</a:t>
            </a:r>
            <a:endParaRPr lang="en-US" b="1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0788803-6BFF-AE9D-1E6B-8E69C2BDDDA9}"/>
              </a:ext>
            </a:extLst>
          </p:cNvPr>
          <p:cNvSpPr txBox="1">
            <a:spLocks/>
          </p:cNvSpPr>
          <p:nvPr/>
        </p:nvSpPr>
        <p:spPr>
          <a:xfrm>
            <a:off x="416499" y="3432662"/>
            <a:ext cx="5342985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Cache-based </a:t>
            </a:r>
            <a:r>
              <a:rPr lang="en-US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Accelerator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0DA519F-11DD-009A-BA77-64AB6A6B565A}"/>
              </a:ext>
            </a:extLst>
          </p:cNvPr>
          <p:cNvSpPr txBox="1">
            <a:spLocks/>
          </p:cNvSpPr>
          <p:nvPr/>
        </p:nvSpPr>
        <p:spPr>
          <a:xfrm>
            <a:off x="6668560" y="3432662"/>
            <a:ext cx="4638693" cy="472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altLang="ko-KR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PIM A</a:t>
            </a:r>
            <a:r>
              <a:rPr lang="en-US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ccelerator</a:t>
            </a:r>
          </a:p>
        </p:txBody>
      </p:sp>
      <p:grpSp>
        <p:nvGrpSpPr>
          <p:cNvPr id="1115" name="그룹 1114">
            <a:extLst>
              <a:ext uri="{FF2B5EF4-FFF2-40B4-BE49-F238E27FC236}">
                <a16:creationId xmlns:a16="http://schemas.microsoft.com/office/drawing/2014/main" id="{3D8D8224-E381-1E86-ED83-37FCAACE5B5C}"/>
              </a:ext>
            </a:extLst>
          </p:cNvPr>
          <p:cNvGrpSpPr/>
          <p:nvPr/>
        </p:nvGrpSpPr>
        <p:grpSpPr>
          <a:xfrm>
            <a:off x="1715602" y="3936507"/>
            <a:ext cx="2744778" cy="2599854"/>
            <a:chOff x="1715602" y="3146111"/>
            <a:chExt cx="2744778" cy="2599854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C930A17A-E1C8-DF3F-7AFB-F77DB3CB8A3D}"/>
                </a:ext>
              </a:extLst>
            </p:cNvPr>
            <p:cNvSpPr/>
            <p:nvPr/>
          </p:nvSpPr>
          <p:spPr>
            <a:xfrm>
              <a:off x="1715602" y="3358327"/>
              <a:ext cx="2744778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0E366373-56B3-7856-5406-A8C4269C72F6}"/>
                </a:ext>
              </a:extLst>
            </p:cNvPr>
            <p:cNvGrpSpPr/>
            <p:nvPr/>
          </p:nvGrpSpPr>
          <p:grpSpPr>
            <a:xfrm>
              <a:off x="1807677" y="3465330"/>
              <a:ext cx="999023" cy="1286822"/>
              <a:chOff x="1807677" y="3504253"/>
              <a:chExt cx="999023" cy="1286822"/>
            </a:xfrm>
          </p:grpSpPr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F2E5CA28-C3CB-E614-C19E-CA8913CC99C8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5B0C995B-6AF3-5A78-6FFD-AAA7B3970647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600A3B88-4DB0-70FB-D23F-4747D351A1D1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44CDBF2F-9BF7-6649-A16D-170B2D641F66}"/>
                </a:ext>
              </a:extLst>
            </p:cNvPr>
            <p:cNvGrpSpPr/>
            <p:nvPr/>
          </p:nvGrpSpPr>
          <p:grpSpPr>
            <a:xfrm>
              <a:off x="1807677" y="4890660"/>
              <a:ext cx="999022" cy="779067"/>
              <a:chOff x="1807677" y="4929583"/>
              <a:chExt cx="999022" cy="779067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9AAD46FC-B654-3EFA-8338-5FDA9D4BB7A6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2BF60E9D-E571-FEE3-EBBB-D0A14B04B38A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2609B5C4-67F1-A697-5CA3-20E9A60FA33F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C492E0F5-C340-6CD0-5287-293C5CB84614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12" name="직사각형 11">
                  <a:extLst>
                    <a:ext uri="{FF2B5EF4-FFF2-40B4-BE49-F238E27FC236}">
                      <a16:creationId xmlns:a16="http://schemas.microsoft.com/office/drawing/2014/main" id="{D3DDEBF9-5132-ACFB-E003-97D996813BCE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3" name="직사각형 12">
                  <a:extLst>
                    <a:ext uri="{FF2B5EF4-FFF2-40B4-BE49-F238E27FC236}">
                      <a16:creationId xmlns:a16="http://schemas.microsoft.com/office/drawing/2014/main" id="{BA7CA13F-C5EF-F5F3-0878-2875C65D58C9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직사각형 13">
                  <a:extLst>
                    <a:ext uri="{FF2B5EF4-FFF2-40B4-BE49-F238E27FC236}">
                      <a16:creationId xmlns:a16="http://schemas.microsoft.com/office/drawing/2014/main" id="{9FA12705-E325-7526-8C07-F63BEDB57ED9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" name="직사각형 14">
                  <a:extLst>
                    <a:ext uri="{FF2B5EF4-FFF2-40B4-BE49-F238E27FC236}">
                      <a16:creationId xmlns:a16="http://schemas.microsoft.com/office/drawing/2014/main" id="{33F15ACE-F5EE-970F-BF23-2B1F623590A3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3DEA4954-6870-C32A-E5D7-19AE20E9CF4F}"/>
                </a:ext>
              </a:extLst>
            </p:cNvPr>
            <p:cNvGrpSpPr/>
            <p:nvPr/>
          </p:nvGrpSpPr>
          <p:grpSpPr>
            <a:xfrm>
              <a:off x="2873377" y="3465330"/>
              <a:ext cx="1501774" cy="1286822"/>
              <a:chOff x="2873377" y="3504253"/>
              <a:chExt cx="1501774" cy="1286822"/>
            </a:xfrm>
          </p:grpSpPr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4B1084B4-EB59-9FB7-BC58-DEC597FD63DF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A7AB4BE3-E463-2A6E-9B1D-72999026699C}"/>
                  </a:ext>
                </a:extLst>
              </p:cNvPr>
              <p:cNvSpPr/>
              <p:nvPr/>
            </p:nvSpPr>
            <p:spPr>
              <a:xfrm>
                <a:off x="2943778" y="3611256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220EC519-EFB9-5C26-C8E4-9D455337A8F3}"/>
                </a:ext>
              </a:extLst>
            </p:cNvPr>
            <p:cNvSpPr/>
            <p:nvPr/>
          </p:nvSpPr>
          <p:spPr>
            <a:xfrm>
              <a:off x="3353902" y="4893835"/>
              <a:ext cx="102124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958C2192-3ED9-7EF6-C725-9F284A6EF797}"/>
                </a:ext>
              </a:extLst>
            </p:cNvPr>
            <p:cNvGrpSpPr/>
            <p:nvPr/>
          </p:nvGrpSpPr>
          <p:grpSpPr>
            <a:xfrm>
              <a:off x="3428965" y="4987402"/>
              <a:ext cx="871123" cy="596599"/>
              <a:chOff x="3429150" y="5026325"/>
              <a:chExt cx="871123" cy="596599"/>
            </a:xfrm>
          </p:grpSpPr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26D944B5-D216-0A59-FA9A-3A11CDB853E8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CF6E679F-B21E-0E24-0937-5A90AB9E649B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E54896CE-5C06-CA81-5BC7-DCBBFC1451A6}"/>
                  </a:ext>
                </a:extLst>
              </p:cNvPr>
              <p:cNvSpPr/>
              <p:nvPr/>
            </p:nvSpPr>
            <p:spPr>
              <a:xfrm>
                <a:off x="3525134" y="5401567"/>
                <a:ext cx="679155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088E1D02-AD55-5348-6529-B66AE6C1181F}"/>
                </a:ext>
              </a:extLst>
            </p:cNvPr>
            <p:cNvGrpSpPr/>
            <p:nvPr/>
          </p:nvGrpSpPr>
          <p:grpSpPr>
            <a:xfrm>
              <a:off x="2873375" y="4890960"/>
              <a:ext cx="417029" cy="775892"/>
              <a:chOff x="2873375" y="4929883"/>
              <a:chExt cx="417029" cy="775892"/>
            </a:xfrm>
          </p:grpSpPr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46344007-7783-9BDD-351E-C61789278E61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7" name="그룹 46">
                <a:extLst>
                  <a:ext uri="{FF2B5EF4-FFF2-40B4-BE49-F238E27FC236}">
                    <a16:creationId xmlns:a16="http://schemas.microsoft.com/office/drawing/2014/main" id="{CBF4F45D-C650-F078-BD53-8E54EC31B287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30" name="직선 연결선 29">
                  <a:extLst>
                    <a:ext uri="{FF2B5EF4-FFF2-40B4-BE49-F238E27FC236}">
                      <a16:creationId xmlns:a16="http://schemas.microsoft.com/office/drawing/2014/main" id="{92C153D8-5EEE-BF6E-93B3-E1C297A364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직선 연결선 33">
                  <a:extLst>
                    <a:ext uri="{FF2B5EF4-FFF2-40B4-BE49-F238E27FC236}">
                      <a16:creationId xmlns:a16="http://schemas.microsoft.com/office/drawing/2014/main" id="{0AF22621-39D5-2F24-09C0-57FDDB4F1A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직선 연결선 34">
                  <a:extLst>
                    <a:ext uri="{FF2B5EF4-FFF2-40B4-BE49-F238E27FC236}">
                      <a16:creationId xmlns:a16="http://schemas.microsoft.com/office/drawing/2014/main" id="{E9212394-441B-9B71-B8F3-0A1BB34648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직선 연결선 35">
                  <a:extLst>
                    <a:ext uri="{FF2B5EF4-FFF2-40B4-BE49-F238E27FC236}">
                      <a16:creationId xmlns:a16="http://schemas.microsoft.com/office/drawing/2014/main" id="{E9A65F2D-7AC6-8312-F258-E482EDBB3A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직선 연결선 37">
                  <a:extLst>
                    <a:ext uri="{FF2B5EF4-FFF2-40B4-BE49-F238E27FC236}">
                      <a16:creationId xmlns:a16="http://schemas.microsoft.com/office/drawing/2014/main" id="{833B7862-59F6-E1BD-8788-860A3A0B4B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직선 연결선 39">
                  <a:extLst>
                    <a:ext uri="{FF2B5EF4-FFF2-40B4-BE49-F238E27FC236}">
                      <a16:creationId xmlns:a16="http://schemas.microsoft.com/office/drawing/2014/main" id="{5563B173-83AC-5D78-02C5-B833D7F5DA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5F4F6DFF-5993-6E2C-A255-DAF2FBDFB24C}"/>
                </a:ext>
              </a:extLst>
            </p:cNvPr>
            <p:cNvGrpSpPr/>
            <p:nvPr/>
          </p:nvGrpSpPr>
          <p:grpSpPr>
            <a:xfrm>
              <a:off x="2530743" y="3146111"/>
              <a:ext cx="1071525" cy="323130"/>
              <a:chOff x="2366153" y="2018111"/>
              <a:chExt cx="1071525" cy="323130"/>
            </a:xfrm>
          </p:grpSpPr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1BE73787-F714-8E6E-8BB3-CC682F33DEC9}"/>
                  </a:ext>
                </a:extLst>
              </p:cNvPr>
              <p:cNvSpPr/>
              <p:nvPr/>
            </p:nvSpPr>
            <p:spPr>
              <a:xfrm>
                <a:off x="2437037" y="2032421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Content Placeholder 2">
                <a:extLst>
                  <a:ext uri="{FF2B5EF4-FFF2-40B4-BE49-F238E27FC236}">
                    <a16:creationId xmlns:a16="http://schemas.microsoft.com/office/drawing/2014/main" id="{DFF04592-0834-7860-BC22-90DB2280E5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F767C091-6D2E-F5C8-470D-829137DC7E2F}"/>
                </a:ext>
              </a:extLst>
            </p:cNvPr>
            <p:cNvGrpSpPr/>
            <p:nvPr/>
          </p:nvGrpSpPr>
          <p:grpSpPr>
            <a:xfrm>
              <a:off x="1768679" y="3340922"/>
              <a:ext cx="1071525" cy="197532"/>
              <a:chOff x="2366152" y="2072840"/>
              <a:chExt cx="1071525" cy="197532"/>
            </a:xfrm>
          </p:grpSpPr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F59DEB44-A9A5-5191-FD26-1670CA6D5193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A741AD58-DCB8-2B19-AB34-912944A2CE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33320E61-82D6-746E-EC28-2FA647E5B053}"/>
                </a:ext>
              </a:extLst>
            </p:cNvPr>
            <p:cNvGrpSpPr/>
            <p:nvPr/>
          </p:nvGrpSpPr>
          <p:grpSpPr>
            <a:xfrm>
              <a:off x="1768679" y="4752526"/>
              <a:ext cx="1071525" cy="197532"/>
              <a:chOff x="2366152" y="2072840"/>
              <a:chExt cx="1071525" cy="197532"/>
            </a:xfrm>
          </p:grpSpPr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5DB98473-6A2C-B598-9E02-28B5E5275980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Content Placeholder 2">
                <a:extLst>
                  <a:ext uri="{FF2B5EF4-FFF2-40B4-BE49-F238E27FC236}">
                    <a16:creationId xmlns:a16="http://schemas.microsoft.com/office/drawing/2014/main" id="{CEEA240A-8CCE-2D44-399E-25058A71E9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A5D23307-FD9C-A6DB-4D37-D6C1AC62DFE6}"/>
                </a:ext>
              </a:extLst>
            </p:cNvPr>
            <p:cNvGrpSpPr/>
            <p:nvPr/>
          </p:nvGrpSpPr>
          <p:grpSpPr>
            <a:xfrm>
              <a:off x="3339629" y="4752526"/>
              <a:ext cx="1071525" cy="197532"/>
              <a:chOff x="2366152" y="2072840"/>
              <a:chExt cx="1071525" cy="197532"/>
            </a:xfrm>
          </p:grpSpPr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C24D96E8-A683-88B8-C940-44BC44B1F830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Content Placeholder 2">
                <a:extLst>
                  <a:ext uri="{FF2B5EF4-FFF2-40B4-BE49-F238E27FC236}">
                    <a16:creationId xmlns:a16="http://schemas.microsoft.com/office/drawing/2014/main" id="{864A7333-7DC4-41ED-0529-0E94DC2E82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C13962C2-2DCA-16B7-EC61-BD7722FA2636}"/>
                </a:ext>
              </a:extLst>
            </p:cNvPr>
            <p:cNvGrpSpPr/>
            <p:nvPr/>
          </p:nvGrpSpPr>
          <p:grpSpPr>
            <a:xfrm>
              <a:off x="3117736" y="3331886"/>
              <a:ext cx="1071525" cy="197532"/>
              <a:chOff x="2366152" y="2072840"/>
              <a:chExt cx="1071525" cy="197532"/>
            </a:xfrm>
          </p:grpSpPr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E1D16FA4-7A0A-2503-3134-23281D742864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4" name="Content Placeholder 2">
                <a:extLst>
                  <a:ext uri="{FF2B5EF4-FFF2-40B4-BE49-F238E27FC236}">
                    <a16:creationId xmlns:a16="http://schemas.microsoft.com/office/drawing/2014/main" id="{C21EBFD7-5D55-CBFE-9529-FD247CC937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19A3952C-41D9-3047-9F08-4EBCEC6ECBA5}"/>
                </a:ext>
              </a:extLst>
            </p:cNvPr>
            <p:cNvGrpSpPr/>
            <p:nvPr/>
          </p:nvGrpSpPr>
          <p:grpSpPr>
            <a:xfrm>
              <a:off x="1960343" y="3600715"/>
              <a:ext cx="693691" cy="392475"/>
              <a:chOff x="1945501" y="3633158"/>
              <a:chExt cx="693691" cy="392475"/>
            </a:xfrm>
          </p:grpSpPr>
          <p:sp>
            <p:nvSpPr>
              <p:cNvPr id="26" name="Content Placeholder 2">
                <a:extLst>
                  <a:ext uri="{FF2B5EF4-FFF2-40B4-BE49-F238E27FC236}">
                    <a16:creationId xmlns:a16="http://schemas.microsoft.com/office/drawing/2014/main" id="{34CD824E-4749-C1C0-7DAD-2B9AE62781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7C54F51A-CE9B-0AE5-6B8E-4214952400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849D31FD-04B9-0B8A-B84E-3E0CFF7AAD62}"/>
                </a:ext>
              </a:extLst>
            </p:cNvPr>
            <p:cNvGrpSpPr/>
            <p:nvPr/>
          </p:nvGrpSpPr>
          <p:grpSpPr>
            <a:xfrm>
              <a:off x="1960343" y="4218989"/>
              <a:ext cx="693691" cy="392475"/>
              <a:chOff x="1945501" y="3633158"/>
              <a:chExt cx="693691" cy="392475"/>
            </a:xfrm>
          </p:grpSpPr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981BF2F-5C4A-B49C-350F-A8242B1D9A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E41AE0B0-4DC1-8DB3-21D6-54545A8959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23E2C60F-E0EE-0B77-03CF-B3B2983FB75B}"/>
                </a:ext>
              </a:extLst>
            </p:cNvPr>
            <p:cNvSpPr txBox="1">
              <a:spLocks/>
            </p:cNvSpPr>
            <p:nvPr/>
          </p:nvSpPr>
          <p:spPr>
            <a:xfrm>
              <a:off x="1959074" y="4955393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26D5D795-A491-45EC-3010-9CA42092C014}"/>
                </a:ext>
              </a:extLst>
            </p:cNvPr>
            <p:cNvSpPr txBox="1">
              <a:spLocks/>
            </p:cNvSpPr>
            <p:nvPr/>
          </p:nvSpPr>
          <p:spPr>
            <a:xfrm>
              <a:off x="1932667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025" name="Content Placeholder 2">
              <a:extLst>
                <a:ext uri="{FF2B5EF4-FFF2-40B4-BE49-F238E27FC236}">
                  <a16:creationId xmlns:a16="http://schemas.microsoft.com/office/drawing/2014/main" id="{B16D9CEC-6AC4-9534-8CB4-09079CCD329A}"/>
                </a:ext>
              </a:extLst>
            </p:cNvPr>
            <p:cNvSpPr txBox="1">
              <a:spLocks/>
            </p:cNvSpPr>
            <p:nvPr/>
          </p:nvSpPr>
          <p:spPr>
            <a:xfrm>
              <a:off x="2106409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26" name="Content Placeholder 2">
              <a:extLst>
                <a:ext uri="{FF2B5EF4-FFF2-40B4-BE49-F238E27FC236}">
                  <a16:creationId xmlns:a16="http://schemas.microsoft.com/office/drawing/2014/main" id="{C1738EAC-E6EF-250B-C689-A84333D7C13E}"/>
                </a:ext>
              </a:extLst>
            </p:cNvPr>
            <p:cNvSpPr txBox="1">
              <a:spLocks/>
            </p:cNvSpPr>
            <p:nvPr/>
          </p:nvSpPr>
          <p:spPr>
            <a:xfrm>
              <a:off x="2278140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1027" name="Content Placeholder 2">
              <a:extLst>
                <a:ext uri="{FF2B5EF4-FFF2-40B4-BE49-F238E27FC236}">
                  <a16:creationId xmlns:a16="http://schemas.microsoft.com/office/drawing/2014/main" id="{AD653677-5596-9722-7E13-8A727A78033E}"/>
                </a:ext>
              </a:extLst>
            </p:cNvPr>
            <p:cNvSpPr txBox="1">
              <a:spLocks/>
            </p:cNvSpPr>
            <p:nvPr/>
          </p:nvSpPr>
          <p:spPr>
            <a:xfrm>
              <a:off x="2444130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29" name="Content Placeholder 2">
              <a:extLst>
                <a:ext uri="{FF2B5EF4-FFF2-40B4-BE49-F238E27FC236}">
                  <a16:creationId xmlns:a16="http://schemas.microsoft.com/office/drawing/2014/main" id="{2B108D05-5EF9-12B4-3B6F-A119858F21F5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882" y="5127663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30" name="Content Placeholder 2">
              <a:extLst>
                <a:ext uri="{FF2B5EF4-FFF2-40B4-BE49-F238E27FC236}">
                  <a16:creationId xmlns:a16="http://schemas.microsoft.com/office/drawing/2014/main" id="{DD414D9C-16C4-1416-DF5C-D87B86139EF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763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31" name="Content Placeholder 2">
              <a:extLst>
                <a:ext uri="{FF2B5EF4-FFF2-40B4-BE49-F238E27FC236}">
                  <a16:creationId xmlns:a16="http://schemas.microsoft.com/office/drawing/2014/main" id="{58FE256F-4D4E-2013-E87C-E9BEC55E365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846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33" name="Content Placeholder 2">
              <a:extLst>
                <a:ext uri="{FF2B5EF4-FFF2-40B4-BE49-F238E27FC236}">
                  <a16:creationId xmlns:a16="http://schemas.microsoft.com/office/drawing/2014/main" id="{0B509A21-B9DE-BDFC-ED88-455336167BD1}"/>
                </a:ext>
              </a:extLst>
            </p:cNvPr>
            <p:cNvSpPr txBox="1">
              <a:spLocks/>
            </p:cNvSpPr>
            <p:nvPr/>
          </p:nvSpPr>
          <p:spPr>
            <a:xfrm>
              <a:off x="3512520" y="4962601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034" name="Content Placeholder 2">
              <a:extLst>
                <a:ext uri="{FF2B5EF4-FFF2-40B4-BE49-F238E27FC236}">
                  <a16:creationId xmlns:a16="http://schemas.microsoft.com/office/drawing/2014/main" id="{1E783A56-7137-56D3-194E-D884DFFBBEC9}"/>
                </a:ext>
              </a:extLst>
            </p:cNvPr>
            <p:cNvSpPr txBox="1">
              <a:spLocks/>
            </p:cNvSpPr>
            <p:nvPr/>
          </p:nvSpPr>
          <p:spPr>
            <a:xfrm>
              <a:off x="3519315" y="5338211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111" name="직선 화살표 연결선 1110">
              <a:extLst>
                <a:ext uri="{FF2B5EF4-FFF2-40B4-BE49-F238E27FC236}">
                  <a16:creationId xmlns:a16="http://schemas.microsoft.com/office/drawing/2014/main" id="{944EB701-5C7A-97B0-25A1-321CB48D3859}"/>
                </a:ext>
              </a:extLst>
            </p:cNvPr>
            <p:cNvCxnSpPr>
              <a:cxnSpLocks/>
              <a:stCxn id="6" idx="2"/>
              <a:endCxn id="37" idx="0"/>
            </p:cNvCxnSpPr>
            <p:nvPr/>
          </p:nvCxnSpPr>
          <p:spPr>
            <a:xfrm>
              <a:off x="2307188" y="4053652"/>
              <a:ext cx="1" cy="165337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3" name="직선 화살표 연결선 1112">
              <a:extLst>
                <a:ext uri="{FF2B5EF4-FFF2-40B4-BE49-F238E27FC236}">
                  <a16:creationId xmlns:a16="http://schemas.microsoft.com/office/drawing/2014/main" id="{481C8F64-4283-9D2D-9AC2-502AC2E4CE06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4" name="그룹 1453">
            <a:extLst>
              <a:ext uri="{FF2B5EF4-FFF2-40B4-BE49-F238E27FC236}">
                <a16:creationId xmlns:a16="http://schemas.microsoft.com/office/drawing/2014/main" id="{E74776BB-8CA8-E9E3-E3F8-BAC892EAB80B}"/>
              </a:ext>
            </a:extLst>
          </p:cNvPr>
          <p:cNvGrpSpPr/>
          <p:nvPr/>
        </p:nvGrpSpPr>
        <p:grpSpPr>
          <a:xfrm>
            <a:off x="2507025" y="1164441"/>
            <a:ext cx="2924175" cy="1499710"/>
            <a:chOff x="2507025" y="1164441"/>
            <a:chExt cx="2924175" cy="1499710"/>
          </a:xfrm>
        </p:grpSpPr>
        <p:cxnSp>
          <p:nvCxnSpPr>
            <p:cNvPr id="1438" name="직선 연결선 1437">
              <a:extLst>
                <a:ext uri="{FF2B5EF4-FFF2-40B4-BE49-F238E27FC236}">
                  <a16:creationId xmlns:a16="http://schemas.microsoft.com/office/drawing/2014/main" id="{7A24C8C6-08C5-EECC-0D71-24AD1C5FD877}"/>
                </a:ext>
              </a:extLst>
            </p:cNvPr>
            <p:cNvCxnSpPr>
              <a:cxnSpLocks/>
              <a:stCxn id="1128" idx="6"/>
              <a:endCxn id="1133" idx="2"/>
            </p:cNvCxnSpPr>
            <p:nvPr/>
          </p:nvCxnSpPr>
          <p:spPr>
            <a:xfrm flipH="1">
              <a:off x="3453114" y="2574727"/>
              <a:ext cx="484471" cy="38104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2" name="직선 연결선 1441">
              <a:extLst>
                <a:ext uri="{FF2B5EF4-FFF2-40B4-BE49-F238E27FC236}">
                  <a16:creationId xmlns:a16="http://schemas.microsoft.com/office/drawing/2014/main" id="{AC9C99C0-FB8D-DB22-7739-6828199EA992}"/>
                </a:ext>
              </a:extLst>
            </p:cNvPr>
            <p:cNvCxnSpPr>
              <a:cxnSpLocks/>
              <a:stCxn id="1129" idx="2"/>
              <a:endCxn id="1128" idx="2"/>
            </p:cNvCxnSpPr>
            <p:nvPr/>
          </p:nvCxnSpPr>
          <p:spPr>
            <a:xfrm flipH="1" flipV="1">
              <a:off x="3827498" y="2574727"/>
              <a:ext cx="349250" cy="34381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5" name="직선 연결선 1444">
              <a:extLst>
                <a:ext uri="{FF2B5EF4-FFF2-40B4-BE49-F238E27FC236}">
                  <a16:creationId xmlns:a16="http://schemas.microsoft.com/office/drawing/2014/main" id="{DDE6B53E-F3D1-FE0E-171F-EBC8C02B7934}"/>
                </a:ext>
              </a:extLst>
            </p:cNvPr>
            <p:cNvCxnSpPr>
              <a:cxnSpLocks/>
              <a:stCxn id="1130" idx="7"/>
              <a:endCxn id="1129" idx="3"/>
            </p:cNvCxnSpPr>
            <p:nvPr/>
          </p:nvCxnSpPr>
          <p:spPr>
            <a:xfrm flipH="1">
              <a:off x="4192870" y="2392999"/>
              <a:ext cx="251388" cy="255030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8" name="직선 연결선 1447">
              <a:extLst>
                <a:ext uri="{FF2B5EF4-FFF2-40B4-BE49-F238E27FC236}">
                  <a16:creationId xmlns:a16="http://schemas.microsoft.com/office/drawing/2014/main" id="{A1F1E0AB-DAC1-EF7D-AD46-6937A13B8671}"/>
                </a:ext>
              </a:extLst>
            </p:cNvPr>
            <p:cNvCxnSpPr>
              <a:cxnSpLocks/>
              <a:stCxn id="1139" idx="6"/>
              <a:endCxn id="1130" idx="2"/>
            </p:cNvCxnSpPr>
            <p:nvPr/>
          </p:nvCxnSpPr>
          <p:spPr>
            <a:xfrm flipH="1">
              <a:off x="4350293" y="2406670"/>
              <a:ext cx="347198" cy="25251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1" name="직선 연결선 1450">
              <a:extLst>
                <a:ext uri="{FF2B5EF4-FFF2-40B4-BE49-F238E27FC236}">
                  <a16:creationId xmlns:a16="http://schemas.microsoft.com/office/drawing/2014/main" id="{5E3A6EC1-D518-576E-5723-3E7AB84FA6C8}"/>
                </a:ext>
              </a:extLst>
            </p:cNvPr>
            <p:cNvCxnSpPr>
              <a:cxnSpLocks/>
              <a:stCxn id="1127" idx="5"/>
              <a:endCxn id="1126" idx="1"/>
            </p:cNvCxnSpPr>
            <p:nvPr/>
          </p:nvCxnSpPr>
          <p:spPr>
            <a:xfrm flipH="1" flipV="1">
              <a:off x="4396397" y="1831223"/>
              <a:ext cx="246850" cy="296125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2" name="직선 연결선 1321">
              <a:extLst>
                <a:ext uri="{FF2B5EF4-FFF2-40B4-BE49-F238E27FC236}">
                  <a16:creationId xmlns:a16="http://schemas.microsoft.com/office/drawing/2014/main" id="{384A1B77-B015-50A6-D442-101E51FDAD38}"/>
                </a:ext>
              </a:extLst>
            </p:cNvPr>
            <p:cNvCxnSpPr>
              <a:cxnSpLocks/>
              <a:stCxn id="1155" idx="1"/>
              <a:endCxn id="1167" idx="3"/>
            </p:cNvCxnSpPr>
            <p:nvPr/>
          </p:nvCxnSpPr>
          <p:spPr>
            <a:xfrm flipH="1" flipV="1">
              <a:off x="5018757" y="2123095"/>
              <a:ext cx="135273" cy="13712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1" name="직선 연결선 1330">
              <a:extLst>
                <a:ext uri="{FF2B5EF4-FFF2-40B4-BE49-F238E27FC236}">
                  <a16:creationId xmlns:a16="http://schemas.microsoft.com/office/drawing/2014/main" id="{6E404BF9-DC82-75A0-16C0-952154BC619A}"/>
                </a:ext>
              </a:extLst>
            </p:cNvPr>
            <p:cNvCxnSpPr>
              <a:cxnSpLocks/>
              <a:stCxn id="1172" idx="1"/>
              <a:endCxn id="1155" idx="1"/>
            </p:cNvCxnSpPr>
            <p:nvPr/>
          </p:nvCxnSpPr>
          <p:spPr>
            <a:xfrm flipH="1" flipV="1">
              <a:off x="5154030" y="2260224"/>
              <a:ext cx="206764" cy="34913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6" name="직선 연결선 1345">
              <a:extLst>
                <a:ext uri="{FF2B5EF4-FFF2-40B4-BE49-F238E27FC236}">
                  <a16:creationId xmlns:a16="http://schemas.microsoft.com/office/drawing/2014/main" id="{DB976DC6-4E21-DDA5-C4AF-97218EEB85C3}"/>
                </a:ext>
              </a:extLst>
            </p:cNvPr>
            <p:cNvCxnSpPr>
              <a:cxnSpLocks/>
              <a:stCxn id="1155" idx="3"/>
              <a:endCxn id="1148" idx="4"/>
            </p:cNvCxnSpPr>
            <p:nvPr/>
          </p:nvCxnSpPr>
          <p:spPr>
            <a:xfrm flipV="1">
              <a:off x="5154030" y="2055387"/>
              <a:ext cx="107941" cy="25872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직선 연결선 1173">
              <a:extLst>
                <a:ext uri="{FF2B5EF4-FFF2-40B4-BE49-F238E27FC236}">
                  <a16:creationId xmlns:a16="http://schemas.microsoft.com/office/drawing/2014/main" id="{DD97179E-527C-8AFB-AE73-CB561A6403E8}"/>
                </a:ext>
              </a:extLst>
            </p:cNvPr>
            <p:cNvCxnSpPr>
              <a:cxnSpLocks/>
              <a:stCxn id="1149" idx="4"/>
            </p:cNvCxnSpPr>
            <p:nvPr/>
          </p:nvCxnSpPr>
          <p:spPr>
            <a:xfrm flipH="1">
              <a:off x="2543631" y="1325434"/>
              <a:ext cx="1499" cy="36982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직선 연결선 1175">
              <a:extLst>
                <a:ext uri="{FF2B5EF4-FFF2-40B4-BE49-F238E27FC236}">
                  <a16:creationId xmlns:a16="http://schemas.microsoft.com/office/drawing/2014/main" id="{02972CFF-C984-0CAD-D27C-2A3CC9AEF4A7}"/>
                </a:ext>
              </a:extLst>
            </p:cNvPr>
            <p:cNvCxnSpPr>
              <a:cxnSpLocks/>
              <a:stCxn id="1149" idx="5"/>
              <a:endCxn id="1157" idx="1"/>
            </p:cNvCxnSpPr>
            <p:nvPr/>
          </p:nvCxnSpPr>
          <p:spPr>
            <a:xfrm>
              <a:off x="2572074" y="1314273"/>
              <a:ext cx="353422" cy="25887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직선 연결선 1182">
              <a:extLst>
                <a:ext uri="{FF2B5EF4-FFF2-40B4-BE49-F238E27FC236}">
                  <a16:creationId xmlns:a16="http://schemas.microsoft.com/office/drawing/2014/main" id="{D7D80C9D-44A1-E20C-928A-1BD580929DBC}"/>
                </a:ext>
              </a:extLst>
            </p:cNvPr>
            <p:cNvCxnSpPr>
              <a:cxnSpLocks/>
              <a:stCxn id="1143" idx="4"/>
              <a:endCxn id="1157" idx="0"/>
            </p:cNvCxnSpPr>
            <p:nvPr/>
          </p:nvCxnSpPr>
          <p:spPr>
            <a:xfrm flipH="1">
              <a:off x="2935678" y="1218070"/>
              <a:ext cx="94415" cy="35085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6" name="직선 연결선 1185">
              <a:extLst>
                <a:ext uri="{FF2B5EF4-FFF2-40B4-BE49-F238E27FC236}">
                  <a16:creationId xmlns:a16="http://schemas.microsoft.com/office/drawing/2014/main" id="{61CF5C1B-2B23-51BE-5B54-3CC38F716897}"/>
                </a:ext>
              </a:extLst>
            </p:cNvPr>
            <p:cNvCxnSpPr>
              <a:cxnSpLocks/>
              <a:stCxn id="1142" idx="3"/>
              <a:endCxn id="1157" idx="7"/>
            </p:cNvCxnSpPr>
            <p:nvPr/>
          </p:nvCxnSpPr>
          <p:spPr>
            <a:xfrm flipH="1">
              <a:off x="2945860" y="1410728"/>
              <a:ext cx="263738" cy="16241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9" name="직선 연결선 1188">
              <a:extLst>
                <a:ext uri="{FF2B5EF4-FFF2-40B4-BE49-F238E27FC236}">
                  <a16:creationId xmlns:a16="http://schemas.microsoft.com/office/drawing/2014/main" id="{0134732D-9527-BEAF-F9C3-E8B19E6939A0}"/>
                </a:ext>
              </a:extLst>
            </p:cNvPr>
            <p:cNvCxnSpPr>
              <a:cxnSpLocks/>
              <a:stCxn id="1160" idx="7"/>
            </p:cNvCxnSpPr>
            <p:nvPr/>
          </p:nvCxnSpPr>
          <p:spPr>
            <a:xfrm flipV="1">
              <a:off x="2553813" y="1589891"/>
              <a:ext cx="364787" cy="109587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2" name="직선 연결선 1191">
              <a:extLst>
                <a:ext uri="{FF2B5EF4-FFF2-40B4-BE49-F238E27FC236}">
                  <a16:creationId xmlns:a16="http://schemas.microsoft.com/office/drawing/2014/main" id="{94FF277A-3DCF-7952-9671-850D509995A3}"/>
                </a:ext>
              </a:extLst>
            </p:cNvPr>
            <p:cNvCxnSpPr>
              <a:cxnSpLocks/>
              <a:endCxn id="1157" idx="3"/>
            </p:cNvCxnSpPr>
            <p:nvPr/>
          </p:nvCxnSpPr>
          <p:spPr>
            <a:xfrm flipV="1">
              <a:off x="2789605" y="1593508"/>
              <a:ext cx="135891" cy="26867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5" name="직선 연결선 1194">
              <a:extLst>
                <a:ext uri="{FF2B5EF4-FFF2-40B4-BE49-F238E27FC236}">
                  <a16:creationId xmlns:a16="http://schemas.microsoft.com/office/drawing/2014/main" id="{26269170-7364-A1E2-7F8C-BCD00BECCDDF}"/>
                </a:ext>
              </a:extLst>
            </p:cNvPr>
            <p:cNvCxnSpPr>
              <a:cxnSpLocks/>
              <a:stCxn id="1159" idx="1"/>
              <a:endCxn id="1160" idx="5"/>
            </p:cNvCxnSpPr>
            <p:nvPr/>
          </p:nvCxnSpPr>
          <p:spPr>
            <a:xfrm flipH="1" flipV="1">
              <a:off x="2553813" y="1719842"/>
              <a:ext cx="213689" cy="15028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8" name="직선 연결선 1197">
              <a:extLst>
                <a:ext uri="{FF2B5EF4-FFF2-40B4-BE49-F238E27FC236}">
                  <a16:creationId xmlns:a16="http://schemas.microsoft.com/office/drawing/2014/main" id="{8BA9F4A3-1228-60C0-D80A-0C536A14ECAD}"/>
                </a:ext>
              </a:extLst>
            </p:cNvPr>
            <p:cNvCxnSpPr>
              <a:cxnSpLocks/>
              <a:stCxn id="1158" idx="0"/>
              <a:endCxn id="1157" idx="5"/>
            </p:cNvCxnSpPr>
            <p:nvPr/>
          </p:nvCxnSpPr>
          <p:spPr>
            <a:xfrm flipH="1" flipV="1">
              <a:off x="2945860" y="1593508"/>
              <a:ext cx="73157" cy="36961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1" name="직선 연결선 1200">
              <a:extLst>
                <a:ext uri="{FF2B5EF4-FFF2-40B4-BE49-F238E27FC236}">
                  <a16:creationId xmlns:a16="http://schemas.microsoft.com/office/drawing/2014/main" id="{4F47FD31-3AAD-A013-6CBF-07F6DC612C27}"/>
                </a:ext>
              </a:extLst>
            </p:cNvPr>
            <p:cNvCxnSpPr>
              <a:cxnSpLocks/>
              <a:stCxn id="1158" idx="2"/>
              <a:endCxn id="1159" idx="6"/>
            </p:cNvCxnSpPr>
            <p:nvPr/>
          </p:nvCxnSpPr>
          <p:spPr>
            <a:xfrm flipH="1" flipV="1">
              <a:off x="2792084" y="1880304"/>
              <a:ext cx="212533" cy="9722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4" name="직선 연결선 1203">
              <a:extLst>
                <a:ext uri="{FF2B5EF4-FFF2-40B4-BE49-F238E27FC236}">
                  <a16:creationId xmlns:a16="http://schemas.microsoft.com/office/drawing/2014/main" id="{8936C83E-EE80-AD48-8DE4-C27A26B1AD06}"/>
                </a:ext>
              </a:extLst>
            </p:cNvPr>
            <p:cNvCxnSpPr>
              <a:cxnSpLocks/>
              <a:stCxn id="1159" idx="3"/>
              <a:endCxn id="1161" idx="0"/>
            </p:cNvCxnSpPr>
            <p:nvPr/>
          </p:nvCxnSpPr>
          <p:spPr>
            <a:xfrm flipH="1">
              <a:off x="2631881" y="1890486"/>
              <a:ext cx="135621" cy="26228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8" name="직선 연결선 1207">
              <a:extLst>
                <a:ext uri="{FF2B5EF4-FFF2-40B4-BE49-F238E27FC236}">
                  <a16:creationId xmlns:a16="http://schemas.microsoft.com/office/drawing/2014/main" id="{5142A910-AD4D-EF64-0711-51E76B218189}"/>
                </a:ext>
              </a:extLst>
            </p:cNvPr>
            <p:cNvCxnSpPr>
              <a:cxnSpLocks/>
              <a:stCxn id="1158" idx="4"/>
              <a:endCxn id="1135" idx="0"/>
            </p:cNvCxnSpPr>
            <p:nvPr/>
          </p:nvCxnSpPr>
          <p:spPr>
            <a:xfrm flipH="1">
              <a:off x="2956705" y="1991927"/>
              <a:ext cx="62312" cy="321442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1" name="직선 연결선 1210">
              <a:extLst>
                <a:ext uri="{FF2B5EF4-FFF2-40B4-BE49-F238E27FC236}">
                  <a16:creationId xmlns:a16="http://schemas.microsoft.com/office/drawing/2014/main" id="{C3639E8B-4238-12A9-AC57-98E1C80B2561}"/>
                </a:ext>
              </a:extLst>
            </p:cNvPr>
            <p:cNvCxnSpPr>
              <a:cxnSpLocks/>
              <a:stCxn id="1161" idx="6"/>
              <a:endCxn id="1135" idx="1"/>
            </p:cNvCxnSpPr>
            <p:nvPr/>
          </p:nvCxnSpPr>
          <p:spPr>
            <a:xfrm>
              <a:off x="2646281" y="2167175"/>
              <a:ext cx="283480" cy="15735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5" name="직선 연결선 1214">
              <a:extLst>
                <a:ext uri="{FF2B5EF4-FFF2-40B4-BE49-F238E27FC236}">
                  <a16:creationId xmlns:a16="http://schemas.microsoft.com/office/drawing/2014/main" id="{A7AA6877-3268-0888-11A6-EFB1EEBA2AA2}"/>
                </a:ext>
              </a:extLst>
            </p:cNvPr>
            <p:cNvCxnSpPr>
              <a:cxnSpLocks/>
              <a:endCxn id="1138" idx="0"/>
            </p:cNvCxnSpPr>
            <p:nvPr/>
          </p:nvCxnSpPr>
          <p:spPr>
            <a:xfrm flipH="1">
              <a:off x="2569518" y="2181575"/>
              <a:ext cx="63554" cy="37460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1" name="직선 연결선 1220">
              <a:extLst>
                <a:ext uri="{FF2B5EF4-FFF2-40B4-BE49-F238E27FC236}">
                  <a16:creationId xmlns:a16="http://schemas.microsoft.com/office/drawing/2014/main" id="{103143B2-E312-796E-E7D4-DC962076C4D1}"/>
                </a:ext>
              </a:extLst>
            </p:cNvPr>
            <p:cNvCxnSpPr>
              <a:cxnSpLocks/>
              <a:stCxn id="1161" idx="5"/>
              <a:endCxn id="1137" idx="1"/>
            </p:cNvCxnSpPr>
            <p:nvPr/>
          </p:nvCxnSpPr>
          <p:spPr>
            <a:xfrm>
              <a:off x="2642063" y="2177357"/>
              <a:ext cx="65670" cy="16206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6" name="직선 연결선 1225">
              <a:extLst>
                <a:ext uri="{FF2B5EF4-FFF2-40B4-BE49-F238E27FC236}">
                  <a16:creationId xmlns:a16="http://schemas.microsoft.com/office/drawing/2014/main" id="{68A52ED0-FC9A-B6E1-7DCB-D0E8C6F01DCC}"/>
                </a:ext>
              </a:extLst>
            </p:cNvPr>
            <p:cNvCxnSpPr>
              <a:cxnSpLocks/>
              <a:stCxn id="1137" idx="3"/>
              <a:endCxn id="1138" idx="7"/>
            </p:cNvCxnSpPr>
            <p:nvPr/>
          </p:nvCxnSpPr>
          <p:spPr>
            <a:xfrm flipH="1">
              <a:off x="2596462" y="2393309"/>
              <a:ext cx="111271" cy="17403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9" name="직선 연결선 1228">
              <a:extLst>
                <a:ext uri="{FF2B5EF4-FFF2-40B4-BE49-F238E27FC236}">
                  <a16:creationId xmlns:a16="http://schemas.microsoft.com/office/drawing/2014/main" id="{00BDEC29-D7DB-3A4E-92BB-6CFD82FFA963}"/>
                </a:ext>
              </a:extLst>
            </p:cNvPr>
            <p:cNvCxnSpPr>
              <a:cxnSpLocks/>
              <a:stCxn id="1158" idx="6"/>
              <a:endCxn id="1132" idx="1"/>
            </p:cNvCxnSpPr>
            <p:nvPr/>
          </p:nvCxnSpPr>
          <p:spPr>
            <a:xfrm>
              <a:off x="3033417" y="1977527"/>
              <a:ext cx="305187" cy="17710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3" name="직선 연결선 1232">
              <a:extLst>
                <a:ext uri="{FF2B5EF4-FFF2-40B4-BE49-F238E27FC236}">
                  <a16:creationId xmlns:a16="http://schemas.microsoft.com/office/drawing/2014/main" id="{8746E36A-551A-E8D8-5BF1-00D3988D5E4A}"/>
                </a:ext>
              </a:extLst>
            </p:cNvPr>
            <p:cNvCxnSpPr>
              <a:cxnSpLocks/>
              <a:stCxn id="1162" idx="3"/>
              <a:endCxn id="1142" idx="7"/>
            </p:cNvCxnSpPr>
            <p:nvPr/>
          </p:nvCxnSpPr>
          <p:spPr>
            <a:xfrm flipH="1">
              <a:off x="3247519" y="1265757"/>
              <a:ext cx="301981" cy="10705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6" name="직선 연결선 1235">
              <a:extLst>
                <a:ext uri="{FF2B5EF4-FFF2-40B4-BE49-F238E27FC236}">
                  <a16:creationId xmlns:a16="http://schemas.microsoft.com/office/drawing/2014/main" id="{99ED68BB-C112-528A-88AB-DC77C5B8907B}"/>
                </a:ext>
              </a:extLst>
            </p:cNvPr>
            <p:cNvCxnSpPr>
              <a:cxnSpLocks/>
              <a:stCxn id="1162" idx="6"/>
              <a:endCxn id="1163" idx="2"/>
            </p:cNvCxnSpPr>
            <p:nvPr/>
          </p:nvCxnSpPr>
          <p:spPr>
            <a:xfrm flipV="1">
              <a:off x="3574082" y="1218070"/>
              <a:ext cx="199691" cy="3750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0" name="직선 연결선 1239">
              <a:extLst>
                <a:ext uri="{FF2B5EF4-FFF2-40B4-BE49-F238E27FC236}">
                  <a16:creationId xmlns:a16="http://schemas.microsoft.com/office/drawing/2014/main" id="{D4694410-CADD-96B5-B048-51B89FD5CF81}"/>
                </a:ext>
              </a:extLst>
            </p:cNvPr>
            <p:cNvCxnSpPr>
              <a:cxnSpLocks/>
              <a:stCxn id="1163" idx="3"/>
              <a:endCxn id="1150" idx="7"/>
            </p:cNvCxnSpPr>
            <p:nvPr/>
          </p:nvCxnSpPr>
          <p:spPr>
            <a:xfrm flipH="1">
              <a:off x="3608248" y="1228252"/>
              <a:ext cx="169743" cy="26341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3" name="직선 연결선 1242">
              <a:extLst>
                <a:ext uri="{FF2B5EF4-FFF2-40B4-BE49-F238E27FC236}">
                  <a16:creationId xmlns:a16="http://schemas.microsoft.com/office/drawing/2014/main" id="{D1390301-7F51-F9DF-E09C-FC427E707610}"/>
                </a:ext>
              </a:extLst>
            </p:cNvPr>
            <p:cNvCxnSpPr>
              <a:cxnSpLocks/>
              <a:stCxn id="1162" idx="5"/>
              <a:endCxn id="1150" idx="0"/>
            </p:cNvCxnSpPr>
            <p:nvPr/>
          </p:nvCxnSpPr>
          <p:spPr>
            <a:xfrm>
              <a:off x="3569864" y="1265757"/>
              <a:ext cx="11440" cy="21475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6" name="직선 연결선 1245">
              <a:extLst>
                <a:ext uri="{FF2B5EF4-FFF2-40B4-BE49-F238E27FC236}">
                  <a16:creationId xmlns:a16="http://schemas.microsoft.com/office/drawing/2014/main" id="{8515B773-543F-E9C0-6CED-F7A667EC103F}"/>
                </a:ext>
              </a:extLst>
            </p:cNvPr>
            <p:cNvCxnSpPr>
              <a:cxnSpLocks/>
              <a:stCxn id="1150" idx="3"/>
              <a:endCxn id="1141" idx="7"/>
            </p:cNvCxnSpPr>
            <p:nvPr/>
          </p:nvCxnSpPr>
          <p:spPr>
            <a:xfrm flipH="1">
              <a:off x="3373218" y="1545556"/>
              <a:ext cx="181142" cy="14331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9" name="직선 연결선 1248">
              <a:extLst>
                <a:ext uri="{FF2B5EF4-FFF2-40B4-BE49-F238E27FC236}">
                  <a16:creationId xmlns:a16="http://schemas.microsoft.com/office/drawing/2014/main" id="{9645563F-694F-8D42-564D-F863DA687AA2}"/>
                </a:ext>
              </a:extLst>
            </p:cNvPr>
            <p:cNvCxnSpPr>
              <a:cxnSpLocks/>
              <a:stCxn id="1163" idx="6"/>
              <a:endCxn id="1164" idx="1"/>
            </p:cNvCxnSpPr>
            <p:nvPr/>
          </p:nvCxnSpPr>
          <p:spPr>
            <a:xfrm>
              <a:off x="3802573" y="1218070"/>
              <a:ext cx="129540" cy="16720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2" name="직선 연결선 1251">
              <a:extLst>
                <a:ext uri="{FF2B5EF4-FFF2-40B4-BE49-F238E27FC236}">
                  <a16:creationId xmlns:a16="http://schemas.microsoft.com/office/drawing/2014/main" id="{0A3D01BF-ABB7-4A7F-6798-CAEC0292411C}"/>
                </a:ext>
              </a:extLst>
            </p:cNvPr>
            <p:cNvCxnSpPr>
              <a:cxnSpLocks/>
              <a:stCxn id="1164" idx="7"/>
              <a:endCxn id="1151" idx="3"/>
            </p:cNvCxnSpPr>
            <p:nvPr/>
          </p:nvCxnSpPr>
          <p:spPr>
            <a:xfrm flipV="1">
              <a:off x="3952477" y="1320624"/>
              <a:ext cx="201561" cy="64647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7" name="직선 연결선 1256">
              <a:extLst>
                <a:ext uri="{FF2B5EF4-FFF2-40B4-BE49-F238E27FC236}">
                  <a16:creationId xmlns:a16="http://schemas.microsoft.com/office/drawing/2014/main" id="{59F61B81-9BDD-EFD3-8AE1-2DD555FE124A}"/>
                </a:ext>
              </a:extLst>
            </p:cNvPr>
            <p:cNvCxnSpPr>
              <a:cxnSpLocks/>
              <a:stCxn id="1164" idx="6"/>
              <a:endCxn id="1145" idx="0"/>
            </p:cNvCxnSpPr>
            <p:nvPr/>
          </p:nvCxnSpPr>
          <p:spPr>
            <a:xfrm>
              <a:off x="3956695" y="1395453"/>
              <a:ext cx="136111" cy="17008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0" name="직선 연결선 1259">
              <a:extLst>
                <a:ext uri="{FF2B5EF4-FFF2-40B4-BE49-F238E27FC236}">
                  <a16:creationId xmlns:a16="http://schemas.microsoft.com/office/drawing/2014/main" id="{6733A4A1-189C-9D3C-E056-999A45B63C21}"/>
                </a:ext>
              </a:extLst>
            </p:cNvPr>
            <p:cNvCxnSpPr>
              <a:cxnSpLocks/>
              <a:stCxn id="1147" idx="1"/>
              <a:endCxn id="1152" idx="5"/>
            </p:cNvCxnSpPr>
            <p:nvPr/>
          </p:nvCxnSpPr>
          <p:spPr>
            <a:xfrm flipH="1" flipV="1">
              <a:off x="4451808" y="1309817"/>
              <a:ext cx="141198" cy="28792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3" name="직선 연결선 1262">
              <a:extLst>
                <a:ext uri="{FF2B5EF4-FFF2-40B4-BE49-F238E27FC236}">
                  <a16:creationId xmlns:a16="http://schemas.microsoft.com/office/drawing/2014/main" id="{03EBDFBC-60EC-3D3E-70B9-89A263E97F41}"/>
                </a:ext>
              </a:extLst>
            </p:cNvPr>
            <p:cNvCxnSpPr>
              <a:cxnSpLocks/>
              <a:stCxn id="1151" idx="6"/>
              <a:endCxn id="1152" idx="2"/>
            </p:cNvCxnSpPr>
            <p:nvPr/>
          </p:nvCxnSpPr>
          <p:spPr>
            <a:xfrm flipV="1">
              <a:off x="4219087" y="1282873"/>
              <a:ext cx="167672" cy="10807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6" name="직선 연결선 1265">
              <a:extLst>
                <a:ext uri="{FF2B5EF4-FFF2-40B4-BE49-F238E27FC236}">
                  <a16:creationId xmlns:a16="http://schemas.microsoft.com/office/drawing/2014/main" id="{0B74EB54-BD49-2E16-DA72-C1DB3D775D24}"/>
                </a:ext>
              </a:extLst>
            </p:cNvPr>
            <p:cNvCxnSpPr>
              <a:cxnSpLocks/>
              <a:stCxn id="1146" idx="6"/>
              <a:endCxn id="1147" idx="2"/>
            </p:cNvCxnSpPr>
            <p:nvPr/>
          </p:nvCxnSpPr>
          <p:spPr>
            <a:xfrm>
              <a:off x="4377996" y="1550367"/>
              <a:ext cx="207156" cy="6633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9" name="직선 연결선 1268">
              <a:extLst>
                <a:ext uri="{FF2B5EF4-FFF2-40B4-BE49-F238E27FC236}">
                  <a16:creationId xmlns:a16="http://schemas.microsoft.com/office/drawing/2014/main" id="{EEC87FA1-1417-F6DE-A082-F6FBE3462FAF}"/>
                </a:ext>
              </a:extLst>
            </p:cNvPr>
            <p:cNvCxnSpPr>
              <a:cxnSpLocks/>
              <a:stCxn id="1124" idx="4"/>
              <a:endCxn id="1131" idx="0"/>
            </p:cNvCxnSpPr>
            <p:nvPr/>
          </p:nvCxnSpPr>
          <p:spPr>
            <a:xfrm>
              <a:off x="3754958" y="1805347"/>
              <a:ext cx="18815" cy="30548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2" name="직선 연결선 1271">
              <a:extLst>
                <a:ext uri="{FF2B5EF4-FFF2-40B4-BE49-F238E27FC236}">
                  <a16:creationId xmlns:a16="http://schemas.microsoft.com/office/drawing/2014/main" id="{7A0EA2AF-0EC6-0116-80C4-88AD02AD3B71}"/>
                </a:ext>
              </a:extLst>
            </p:cNvPr>
            <p:cNvCxnSpPr>
              <a:cxnSpLocks/>
              <a:stCxn id="1136" idx="2"/>
              <a:endCxn id="1133" idx="7"/>
            </p:cNvCxnSpPr>
            <p:nvPr/>
          </p:nvCxnSpPr>
          <p:spPr>
            <a:xfrm flipH="1">
              <a:off x="3518163" y="2390916"/>
              <a:ext cx="165753" cy="19497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5" name="직선 연결선 1274">
              <a:extLst>
                <a:ext uri="{FF2B5EF4-FFF2-40B4-BE49-F238E27FC236}">
                  <a16:creationId xmlns:a16="http://schemas.microsoft.com/office/drawing/2014/main" id="{DB02BD56-6934-8E7D-D432-0B8126587F5A}"/>
                </a:ext>
              </a:extLst>
            </p:cNvPr>
            <p:cNvCxnSpPr>
              <a:cxnSpLocks/>
              <a:stCxn id="1165" idx="2"/>
              <a:endCxn id="1131" idx="6"/>
            </p:cNvCxnSpPr>
            <p:nvPr/>
          </p:nvCxnSpPr>
          <p:spPr>
            <a:xfrm flipH="1" flipV="1">
              <a:off x="3810001" y="2147058"/>
              <a:ext cx="373890" cy="9952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8" name="직선 연결선 1277">
              <a:extLst>
                <a:ext uri="{FF2B5EF4-FFF2-40B4-BE49-F238E27FC236}">
                  <a16:creationId xmlns:a16="http://schemas.microsoft.com/office/drawing/2014/main" id="{87C0D98E-44D9-1EDE-0983-A7066A7CDE1A}"/>
                </a:ext>
              </a:extLst>
            </p:cNvPr>
            <p:cNvCxnSpPr>
              <a:cxnSpLocks/>
              <a:stCxn id="1129" idx="4"/>
              <a:endCxn id="1165" idx="4"/>
            </p:cNvCxnSpPr>
            <p:nvPr/>
          </p:nvCxnSpPr>
          <p:spPr>
            <a:xfrm flipH="1" flipV="1">
              <a:off x="4198291" y="2260982"/>
              <a:ext cx="33501" cy="40316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3" name="직선 연결선 1282">
              <a:extLst>
                <a:ext uri="{FF2B5EF4-FFF2-40B4-BE49-F238E27FC236}">
                  <a16:creationId xmlns:a16="http://schemas.microsoft.com/office/drawing/2014/main" id="{05B84CD8-BC29-CBE3-D25A-566E05FE06B5}"/>
                </a:ext>
              </a:extLst>
            </p:cNvPr>
            <p:cNvCxnSpPr>
              <a:cxnSpLocks/>
              <a:stCxn id="1130" idx="1"/>
              <a:endCxn id="1165" idx="5"/>
            </p:cNvCxnSpPr>
            <p:nvPr/>
          </p:nvCxnSpPr>
          <p:spPr>
            <a:xfrm flipH="1" flipV="1">
              <a:off x="4208473" y="2256764"/>
              <a:ext cx="157942" cy="13623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6" name="직선 연결선 1285">
              <a:extLst>
                <a:ext uri="{FF2B5EF4-FFF2-40B4-BE49-F238E27FC236}">
                  <a16:creationId xmlns:a16="http://schemas.microsoft.com/office/drawing/2014/main" id="{EE390A6D-C6A8-CACB-75B4-BA166C5A8D35}"/>
                </a:ext>
              </a:extLst>
            </p:cNvPr>
            <p:cNvCxnSpPr>
              <a:cxnSpLocks/>
              <a:stCxn id="1168" idx="3"/>
              <a:endCxn id="1147" idx="7"/>
            </p:cNvCxnSpPr>
            <p:nvPr/>
          </p:nvCxnSpPr>
          <p:spPr>
            <a:xfrm flipH="1">
              <a:off x="4630927" y="1432931"/>
              <a:ext cx="204345" cy="16481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0" name="직선 연결선 1289">
              <a:extLst>
                <a:ext uri="{FF2B5EF4-FFF2-40B4-BE49-F238E27FC236}">
                  <a16:creationId xmlns:a16="http://schemas.microsoft.com/office/drawing/2014/main" id="{CF2707AA-5D4D-F4F5-75C2-5BB2DCFF8C2D}"/>
                </a:ext>
              </a:extLst>
            </p:cNvPr>
            <p:cNvCxnSpPr>
              <a:cxnSpLocks/>
              <a:stCxn id="1168" idx="4"/>
              <a:endCxn id="1170" idx="3"/>
            </p:cNvCxnSpPr>
            <p:nvPr/>
          </p:nvCxnSpPr>
          <p:spPr>
            <a:xfrm>
              <a:off x="4845454" y="1437149"/>
              <a:ext cx="265611" cy="12625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3" name="직선 연결선 1292">
              <a:extLst>
                <a:ext uri="{FF2B5EF4-FFF2-40B4-BE49-F238E27FC236}">
                  <a16:creationId xmlns:a16="http://schemas.microsoft.com/office/drawing/2014/main" id="{342A0877-E60C-B76A-6372-C65482C4E0AC}"/>
                </a:ext>
              </a:extLst>
            </p:cNvPr>
            <p:cNvCxnSpPr>
              <a:cxnSpLocks/>
              <a:stCxn id="1168" idx="7"/>
              <a:endCxn id="1169" idx="3"/>
            </p:cNvCxnSpPr>
            <p:nvPr/>
          </p:nvCxnSpPr>
          <p:spPr>
            <a:xfrm flipV="1">
              <a:off x="4855636" y="1211371"/>
              <a:ext cx="187165" cy="20119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6" name="직선 연결선 1295">
              <a:extLst>
                <a:ext uri="{FF2B5EF4-FFF2-40B4-BE49-F238E27FC236}">
                  <a16:creationId xmlns:a16="http://schemas.microsoft.com/office/drawing/2014/main" id="{41E4402B-64B5-D66A-1733-9F1F04DAB7FB}"/>
                </a:ext>
              </a:extLst>
            </p:cNvPr>
            <p:cNvCxnSpPr>
              <a:cxnSpLocks/>
              <a:stCxn id="1170" idx="0"/>
              <a:endCxn id="1169" idx="1"/>
            </p:cNvCxnSpPr>
            <p:nvPr/>
          </p:nvCxnSpPr>
          <p:spPr>
            <a:xfrm flipH="1" flipV="1">
              <a:off x="5042801" y="1191007"/>
              <a:ext cx="78446" cy="347814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0" name="직선 연결선 1299">
              <a:extLst>
                <a:ext uri="{FF2B5EF4-FFF2-40B4-BE49-F238E27FC236}">
                  <a16:creationId xmlns:a16="http://schemas.microsoft.com/office/drawing/2014/main" id="{D1D4DF57-B45A-9BD6-C575-2153329A1DF8}"/>
                </a:ext>
              </a:extLst>
            </p:cNvPr>
            <p:cNvCxnSpPr>
              <a:cxnSpLocks/>
              <a:stCxn id="1171" idx="4"/>
              <a:endCxn id="1169" idx="1"/>
            </p:cNvCxnSpPr>
            <p:nvPr/>
          </p:nvCxnSpPr>
          <p:spPr>
            <a:xfrm flipH="1" flipV="1">
              <a:off x="5042801" y="1191007"/>
              <a:ext cx="373999" cy="187295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3" name="직선 연결선 1302">
              <a:extLst>
                <a:ext uri="{FF2B5EF4-FFF2-40B4-BE49-F238E27FC236}">
                  <a16:creationId xmlns:a16="http://schemas.microsoft.com/office/drawing/2014/main" id="{0863C696-F7C9-B93A-1E36-29760DC594B0}"/>
                </a:ext>
              </a:extLst>
            </p:cNvPr>
            <p:cNvCxnSpPr>
              <a:cxnSpLocks/>
              <a:stCxn id="1154" idx="7"/>
              <a:endCxn id="1171" idx="3"/>
            </p:cNvCxnSpPr>
            <p:nvPr/>
          </p:nvCxnSpPr>
          <p:spPr>
            <a:xfrm flipV="1">
              <a:off x="5131708" y="1374084"/>
              <a:ext cx="274910" cy="40431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6" name="직선 연결선 1305">
              <a:extLst>
                <a:ext uri="{FF2B5EF4-FFF2-40B4-BE49-F238E27FC236}">
                  <a16:creationId xmlns:a16="http://schemas.microsoft.com/office/drawing/2014/main" id="{609AFD61-A0CC-EDF9-4026-64F452FE78FF}"/>
                </a:ext>
              </a:extLst>
            </p:cNvPr>
            <p:cNvCxnSpPr>
              <a:cxnSpLocks/>
              <a:stCxn id="1153" idx="6"/>
              <a:endCxn id="1154" idx="2"/>
            </p:cNvCxnSpPr>
            <p:nvPr/>
          </p:nvCxnSpPr>
          <p:spPr>
            <a:xfrm>
              <a:off x="4843835" y="1739539"/>
              <a:ext cx="222824" cy="6580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9" name="직선 연결선 1308">
              <a:extLst>
                <a:ext uri="{FF2B5EF4-FFF2-40B4-BE49-F238E27FC236}">
                  <a16:creationId xmlns:a16="http://schemas.microsoft.com/office/drawing/2014/main" id="{58FCC1BB-5BA2-CDDD-52DD-157EEC1469A9}"/>
                </a:ext>
              </a:extLst>
            </p:cNvPr>
            <p:cNvCxnSpPr>
              <a:cxnSpLocks/>
              <a:stCxn id="1153" idx="4"/>
              <a:endCxn id="1166" idx="4"/>
            </p:cNvCxnSpPr>
            <p:nvPr/>
          </p:nvCxnSpPr>
          <p:spPr>
            <a:xfrm>
              <a:off x="4805730" y="1777644"/>
              <a:ext cx="18351" cy="18548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3" name="직선 연결선 1312">
              <a:extLst>
                <a:ext uri="{FF2B5EF4-FFF2-40B4-BE49-F238E27FC236}">
                  <a16:creationId xmlns:a16="http://schemas.microsoft.com/office/drawing/2014/main" id="{9E729A04-4744-D037-6A7E-8762F869F5E0}"/>
                </a:ext>
              </a:extLst>
            </p:cNvPr>
            <p:cNvCxnSpPr>
              <a:cxnSpLocks/>
              <a:stCxn id="1127" idx="7"/>
              <a:endCxn id="1166" idx="6"/>
            </p:cNvCxnSpPr>
            <p:nvPr/>
          </p:nvCxnSpPr>
          <p:spPr>
            <a:xfrm flipV="1">
              <a:off x="4643247" y="1948727"/>
              <a:ext cx="195234" cy="10077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6" name="직선 연결선 1315">
              <a:extLst>
                <a:ext uri="{FF2B5EF4-FFF2-40B4-BE49-F238E27FC236}">
                  <a16:creationId xmlns:a16="http://schemas.microsoft.com/office/drawing/2014/main" id="{A7BBB98D-4565-F41C-E0D0-CFE0D08588C6}"/>
                </a:ext>
              </a:extLst>
            </p:cNvPr>
            <p:cNvCxnSpPr>
              <a:cxnSpLocks/>
              <a:stCxn id="1167" idx="4"/>
              <a:endCxn id="1166" idx="1"/>
            </p:cNvCxnSpPr>
            <p:nvPr/>
          </p:nvCxnSpPr>
          <p:spPr>
            <a:xfrm flipH="1" flipV="1">
              <a:off x="4813899" y="1938545"/>
              <a:ext cx="215040" cy="18876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9" name="직선 연결선 1318">
              <a:extLst>
                <a:ext uri="{FF2B5EF4-FFF2-40B4-BE49-F238E27FC236}">
                  <a16:creationId xmlns:a16="http://schemas.microsoft.com/office/drawing/2014/main" id="{A22FA447-552C-51D6-DBE3-ACFCA7F5EFE8}"/>
                </a:ext>
              </a:extLst>
            </p:cNvPr>
            <p:cNvCxnSpPr>
              <a:cxnSpLocks/>
              <a:stCxn id="1148" idx="6"/>
              <a:endCxn id="1167" idx="7"/>
            </p:cNvCxnSpPr>
            <p:nvPr/>
          </p:nvCxnSpPr>
          <p:spPr>
            <a:xfrm flipH="1">
              <a:off x="5039121" y="2023575"/>
              <a:ext cx="254662" cy="79156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5" name="직선 연결선 1324">
              <a:extLst>
                <a:ext uri="{FF2B5EF4-FFF2-40B4-BE49-F238E27FC236}">
                  <a16:creationId xmlns:a16="http://schemas.microsoft.com/office/drawing/2014/main" id="{D00298FD-3F29-1B9C-35F5-395ADEE07A41}"/>
                </a:ext>
              </a:extLst>
            </p:cNvPr>
            <p:cNvCxnSpPr>
              <a:cxnSpLocks/>
              <a:stCxn id="1140" idx="7"/>
              <a:endCxn id="1167" idx="4"/>
            </p:cNvCxnSpPr>
            <p:nvPr/>
          </p:nvCxnSpPr>
          <p:spPr>
            <a:xfrm flipV="1">
              <a:off x="4861526" y="2127313"/>
              <a:ext cx="167413" cy="15511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8" name="직선 연결선 1327">
              <a:extLst>
                <a:ext uri="{FF2B5EF4-FFF2-40B4-BE49-F238E27FC236}">
                  <a16:creationId xmlns:a16="http://schemas.microsoft.com/office/drawing/2014/main" id="{CACDBE8D-B123-01B8-B69F-E298D7620881}"/>
                </a:ext>
              </a:extLst>
            </p:cNvPr>
            <p:cNvCxnSpPr>
              <a:cxnSpLocks/>
              <a:stCxn id="1156" idx="7"/>
              <a:endCxn id="1155" idx="0"/>
            </p:cNvCxnSpPr>
            <p:nvPr/>
          </p:nvCxnSpPr>
          <p:spPr>
            <a:xfrm flipV="1">
              <a:off x="5106305" y="2249063"/>
              <a:ext cx="74669" cy="262401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6" name="직선 연결선 1335">
              <a:extLst>
                <a:ext uri="{FF2B5EF4-FFF2-40B4-BE49-F238E27FC236}">
                  <a16:creationId xmlns:a16="http://schemas.microsoft.com/office/drawing/2014/main" id="{2322BCE4-78FD-E69E-17BA-CEFAC6CDCC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67926" y="2055387"/>
              <a:ext cx="94605" cy="564149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9" name="직선 연결선 1338">
              <a:extLst>
                <a:ext uri="{FF2B5EF4-FFF2-40B4-BE49-F238E27FC236}">
                  <a16:creationId xmlns:a16="http://schemas.microsoft.com/office/drawing/2014/main" id="{15C22D85-02B2-4979-7FED-BCE1B7248F38}"/>
                </a:ext>
              </a:extLst>
            </p:cNvPr>
            <p:cNvCxnSpPr>
              <a:cxnSpLocks/>
              <a:stCxn id="1172" idx="2"/>
              <a:endCxn id="1156" idx="6"/>
            </p:cNvCxnSpPr>
            <p:nvPr/>
          </p:nvCxnSpPr>
          <p:spPr>
            <a:xfrm flipH="1" flipV="1">
              <a:off x="5117466" y="2538408"/>
              <a:ext cx="239110" cy="81128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3" name="직선 연결선 1342">
              <a:extLst>
                <a:ext uri="{FF2B5EF4-FFF2-40B4-BE49-F238E27FC236}">
                  <a16:creationId xmlns:a16="http://schemas.microsoft.com/office/drawing/2014/main" id="{8413D122-47EF-C7E7-66CB-DCFB68057E4D}"/>
                </a:ext>
              </a:extLst>
            </p:cNvPr>
            <p:cNvCxnSpPr>
              <a:cxnSpLocks/>
              <a:stCxn id="1148" idx="1"/>
              <a:endCxn id="1154" idx="5"/>
            </p:cNvCxnSpPr>
            <p:nvPr/>
          </p:nvCxnSpPr>
          <p:spPr>
            <a:xfrm flipH="1" flipV="1">
              <a:off x="5131708" y="1832291"/>
              <a:ext cx="107768" cy="16878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0" name="직선 연결선 1349">
              <a:extLst>
                <a:ext uri="{FF2B5EF4-FFF2-40B4-BE49-F238E27FC236}">
                  <a16:creationId xmlns:a16="http://schemas.microsoft.com/office/drawing/2014/main" id="{888E5AAE-9A05-5E4D-835B-359745DCB2EA}"/>
                </a:ext>
              </a:extLst>
            </p:cNvPr>
            <p:cNvCxnSpPr>
              <a:cxnSpLocks/>
              <a:stCxn id="1136" idx="0"/>
              <a:endCxn id="1131" idx="4"/>
            </p:cNvCxnSpPr>
            <p:nvPr/>
          </p:nvCxnSpPr>
          <p:spPr>
            <a:xfrm flipV="1">
              <a:off x="3710731" y="2183286"/>
              <a:ext cx="63042" cy="18081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3" name="직선 연결선 1352">
              <a:extLst>
                <a:ext uri="{FF2B5EF4-FFF2-40B4-BE49-F238E27FC236}">
                  <a16:creationId xmlns:a16="http://schemas.microsoft.com/office/drawing/2014/main" id="{E475F5CC-2369-61DB-E401-8A8CB29B9FA0}"/>
                </a:ext>
              </a:extLst>
            </p:cNvPr>
            <p:cNvCxnSpPr>
              <a:cxnSpLocks/>
              <a:stCxn id="1136" idx="5"/>
              <a:endCxn id="1128" idx="1"/>
            </p:cNvCxnSpPr>
            <p:nvPr/>
          </p:nvCxnSpPr>
          <p:spPr>
            <a:xfrm>
              <a:off x="3729691" y="2409876"/>
              <a:ext cx="113929" cy="12592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6" name="직선 연결선 1355">
              <a:extLst>
                <a:ext uri="{FF2B5EF4-FFF2-40B4-BE49-F238E27FC236}">
                  <a16:creationId xmlns:a16="http://schemas.microsoft.com/office/drawing/2014/main" id="{4A4B2E29-090C-BFB5-615F-5D937E9F12F2}"/>
                </a:ext>
              </a:extLst>
            </p:cNvPr>
            <p:cNvCxnSpPr>
              <a:cxnSpLocks/>
              <a:stCxn id="1134" idx="5"/>
              <a:endCxn id="1133" idx="5"/>
            </p:cNvCxnSpPr>
            <p:nvPr/>
          </p:nvCxnSpPr>
          <p:spPr>
            <a:xfrm>
              <a:off x="3282317" y="2491983"/>
              <a:ext cx="235846" cy="147792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0" name="직선 연결선 1359">
              <a:extLst>
                <a:ext uri="{FF2B5EF4-FFF2-40B4-BE49-F238E27FC236}">
                  <a16:creationId xmlns:a16="http://schemas.microsoft.com/office/drawing/2014/main" id="{68377245-7217-CC46-48FF-36585B9E87F8}"/>
                </a:ext>
              </a:extLst>
            </p:cNvPr>
            <p:cNvCxnSpPr>
              <a:cxnSpLocks/>
              <a:stCxn id="1134" idx="0"/>
              <a:endCxn id="1132" idx="3"/>
            </p:cNvCxnSpPr>
            <p:nvPr/>
          </p:nvCxnSpPr>
          <p:spPr>
            <a:xfrm flipV="1">
              <a:off x="3255373" y="2208519"/>
              <a:ext cx="83231" cy="21841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3" name="직선 연결선 1362">
              <a:extLst>
                <a:ext uri="{FF2B5EF4-FFF2-40B4-BE49-F238E27FC236}">
                  <a16:creationId xmlns:a16="http://schemas.microsoft.com/office/drawing/2014/main" id="{23CD7454-3583-4E2F-E8D0-E00F588F908D}"/>
                </a:ext>
              </a:extLst>
            </p:cNvPr>
            <p:cNvCxnSpPr>
              <a:cxnSpLocks/>
              <a:stCxn id="1135" idx="3"/>
              <a:endCxn id="1138" idx="6"/>
            </p:cNvCxnSpPr>
            <p:nvPr/>
          </p:nvCxnSpPr>
          <p:spPr>
            <a:xfrm flipH="1">
              <a:off x="2607623" y="2378418"/>
              <a:ext cx="322138" cy="215868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6" name="직선 연결선 1365">
              <a:extLst>
                <a:ext uri="{FF2B5EF4-FFF2-40B4-BE49-F238E27FC236}">
                  <a16:creationId xmlns:a16="http://schemas.microsoft.com/office/drawing/2014/main" id="{58746C21-71DF-0156-6EDB-7F55B058E6B5}"/>
                </a:ext>
              </a:extLst>
            </p:cNvPr>
            <p:cNvCxnSpPr>
              <a:cxnSpLocks/>
              <a:stCxn id="1137" idx="6"/>
              <a:endCxn id="1135" idx="2"/>
            </p:cNvCxnSpPr>
            <p:nvPr/>
          </p:nvCxnSpPr>
          <p:spPr>
            <a:xfrm flipV="1">
              <a:off x="2772782" y="2351474"/>
              <a:ext cx="145818" cy="14891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9" name="직선 연결선 1368">
              <a:extLst>
                <a:ext uri="{FF2B5EF4-FFF2-40B4-BE49-F238E27FC236}">
                  <a16:creationId xmlns:a16="http://schemas.microsoft.com/office/drawing/2014/main" id="{A5CDB750-3620-57BE-0F9B-547671A7E3B3}"/>
                </a:ext>
              </a:extLst>
            </p:cNvPr>
            <p:cNvCxnSpPr>
              <a:cxnSpLocks/>
              <a:stCxn id="1123" idx="5"/>
              <a:endCxn id="1141" idx="1"/>
            </p:cNvCxnSpPr>
            <p:nvPr/>
          </p:nvCxnSpPr>
          <p:spPr>
            <a:xfrm flipH="1" flipV="1">
              <a:off x="3335297" y="1688872"/>
              <a:ext cx="252373" cy="32966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3" name="직선 연결선 1372">
              <a:extLst>
                <a:ext uri="{FF2B5EF4-FFF2-40B4-BE49-F238E27FC236}">
                  <a16:creationId xmlns:a16="http://schemas.microsoft.com/office/drawing/2014/main" id="{D93DB4E7-5120-C6CE-A27D-771D402DD2D2}"/>
                </a:ext>
              </a:extLst>
            </p:cNvPr>
            <p:cNvCxnSpPr>
              <a:cxnSpLocks/>
              <a:endCxn id="1141" idx="5"/>
            </p:cNvCxnSpPr>
            <p:nvPr/>
          </p:nvCxnSpPr>
          <p:spPr>
            <a:xfrm>
              <a:off x="3231094" y="1418582"/>
              <a:ext cx="142124" cy="308211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6" name="직선 연결선 1375">
              <a:extLst>
                <a:ext uri="{FF2B5EF4-FFF2-40B4-BE49-F238E27FC236}">
                  <a16:creationId xmlns:a16="http://schemas.microsoft.com/office/drawing/2014/main" id="{C215E429-298A-C6B4-6420-9FD93B8B96B6}"/>
                </a:ext>
              </a:extLst>
            </p:cNvPr>
            <p:cNvCxnSpPr>
              <a:cxnSpLocks/>
              <a:stCxn id="1142" idx="1"/>
              <a:endCxn id="1143" idx="5"/>
            </p:cNvCxnSpPr>
            <p:nvPr/>
          </p:nvCxnSpPr>
          <p:spPr>
            <a:xfrm flipH="1" flipV="1">
              <a:off x="3049053" y="1210216"/>
              <a:ext cx="160545" cy="162591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9" name="직선 연결선 1378">
              <a:extLst>
                <a:ext uri="{FF2B5EF4-FFF2-40B4-BE49-F238E27FC236}">
                  <a16:creationId xmlns:a16="http://schemas.microsoft.com/office/drawing/2014/main" id="{62C5F628-185B-53CB-2C47-6DC337AE74D8}"/>
                </a:ext>
              </a:extLst>
            </p:cNvPr>
            <p:cNvCxnSpPr>
              <a:cxnSpLocks/>
              <a:stCxn id="1144" idx="7"/>
              <a:endCxn id="1143" idx="2"/>
            </p:cNvCxnSpPr>
            <p:nvPr/>
          </p:nvCxnSpPr>
          <p:spPr>
            <a:xfrm flipV="1">
              <a:off x="2811045" y="1191256"/>
              <a:ext cx="192233" cy="68357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2" name="직선 연결선 1381">
              <a:extLst>
                <a:ext uri="{FF2B5EF4-FFF2-40B4-BE49-F238E27FC236}">
                  <a16:creationId xmlns:a16="http://schemas.microsoft.com/office/drawing/2014/main" id="{E1BAEEF8-C46A-18D2-BB1F-E24E52221C36}"/>
                </a:ext>
              </a:extLst>
            </p:cNvPr>
            <p:cNvCxnSpPr>
              <a:cxnSpLocks/>
              <a:stCxn id="1144" idx="2"/>
              <a:endCxn id="1149" idx="6"/>
            </p:cNvCxnSpPr>
            <p:nvPr/>
          </p:nvCxnSpPr>
          <p:spPr>
            <a:xfrm flipH="1">
              <a:off x="2583235" y="1278574"/>
              <a:ext cx="182035" cy="875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5" name="직선 연결선 1384">
              <a:extLst>
                <a:ext uri="{FF2B5EF4-FFF2-40B4-BE49-F238E27FC236}">
                  <a16:creationId xmlns:a16="http://schemas.microsoft.com/office/drawing/2014/main" id="{E7F031C3-FA43-BA4D-5CB9-BCCB3CC4CF87}"/>
                </a:ext>
              </a:extLst>
            </p:cNvPr>
            <p:cNvCxnSpPr>
              <a:cxnSpLocks/>
              <a:stCxn id="1124" idx="1"/>
              <a:endCxn id="1150" idx="5"/>
            </p:cNvCxnSpPr>
            <p:nvPr/>
          </p:nvCxnSpPr>
          <p:spPr>
            <a:xfrm flipH="1" flipV="1">
              <a:off x="3608248" y="1545556"/>
              <a:ext cx="107788" cy="16582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8" name="직선 연결선 1387">
              <a:extLst>
                <a:ext uri="{FF2B5EF4-FFF2-40B4-BE49-F238E27FC236}">
                  <a16:creationId xmlns:a16="http://schemas.microsoft.com/office/drawing/2014/main" id="{0E315ACC-1141-E9B6-29F2-A204A4E14181}"/>
                </a:ext>
              </a:extLst>
            </p:cNvPr>
            <p:cNvCxnSpPr>
              <a:cxnSpLocks/>
              <a:stCxn id="1125" idx="4"/>
              <a:endCxn id="1145" idx="4"/>
            </p:cNvCxnSpPr>
            <p:nvPr/>
          </p:nvCxnSpPr>
          <p:spPr>
            <a:xfrm flipV="1">
              <a:off x="4053992" y="1619167"/>
              <a:ext cx="38814" cy="275537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1" name="직선 연결선 1390">
              <a:extLst>
                <a:ext uri="{FF2B5EF4-FFF2-40B4-BE49-F238E27FC236}">
                  <a16:creationId xmlns:a16="http://schemas.microsoft.com/office/drawing/2014/main" id="{87784432-AEE6-0D86-5F87-EBCAFCAAA4A7}"/>
                </a:ext>
              </a:extLst>
            </p:cNvPr>
            <p:cNvCxnSpPr>
              <a:cxnSpLocks/>
              <a:stCxn id="1146" idx="2"/>
              <a:endCxn id="1145" idx="7"/>
            </p:cNvCxnSpPr>
            <p:nvPr/>
          </p:nvCxnSpPr>
          <p:spPr>
            <a:xfrm flipH="1">
              <a:off x="4111766" y="1550367"/>
              <a:ext cx="168829" cy="2302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4" name="직선 연결선 1393">
              <a:extLst>
                <a:ext uri="{FF2B5EF4-FFF2-40B4-BE49-F238E27FC236}">
                  <a16:creationId xmlns:a16="http://schemas.microsoft.com/office/drawing/2014/main" id="{F9446E2F-A7C3-2EE3-D3EC-E605E91EA267}"/>
                </a:ext>
              </a:extLst>
            </p:cNvPr>
            <p:cNvCxnSpPr>
              <a:cxnSpLocks/>
              <a:stCxn id="1151" idx="5"/>
              <a:endCxn id="1146" idx="1"/>
            </p:cNvCxnSpPr>
            <p:nvPr/>
          </p:nvCxnSpPr>
          <p:spPr>
            <a:xfrm>
              <a:off x="4207926" y="1320624"/>
              <a:ext cx="86933" cy="19530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7" name="직선 연결선 1396">
              <a:extLst>
                <a:ext uri="{FF2B5EF4-FFF2-40B4-BE49-F238E27FC236}">
                  <a16:creationId xmlns:a16="http://schemas.microsoft.com/office/drawing/2014/main" id="{6CE0004F-F859-5385-16F7-1A9604C6C273}"/>
                </a:ext>
              </a:extLst>
            </p:cNvPr>
            <p:cNvCxnSpPr>
              <a:cxnSpLocks/>
              <a:stCxn id="1152" idx="3"/>
              <a:endCxn id="1146" idx="0"/>
            </p:cNvCxnSpPr>
            <p:nvPr/>
          </p:nvCxnSpPr>
          <p:spPr>
            <a:xfrm flipH="1">
              <a:off x="4329296" y="1309817"/>
              <a:ext cx="68624" cy="19184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0" name="직선 연결선 1399">
              <a:extLst>
                <a:ext uri="{FF2B5EF4-FFF2-40B4-BE49-F238E27FC236}">
                  <a16:creationId xmlns:a16="http://schemas.microsoft.com/office/drawing/2014/main" id="{228E12BD-0902-4DEA-2E6D-624FF90D45B0}"/>
                </a:ext>
              </a:extLst>
            </p:cNvPr>
            <p:cNvCxnSpPr>
              <a:cxnSpLocks/>
              <a:stCxn id="1126" idx="1"/>
              <a:endCxn id="1146" idx="4"/>
            </p:cNvCxnSpPr>
            <p:nvPr/>
          </p:nvCxnSpPr>
          <p:spPr>
            <a:xfrm flipH="1" flipV="1">
              <a:off x="4329296" y="1599067"/>
              <a:ext cx="67101" cy="232156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3" name="직선 연결선 1402">
              <a:extLst>
                <a:ext uri="{FF2B5EF4-FFF2-40B4-BE49-F238E27FC236}">
                  <a16:creationId xmlns:a16="http://schemas.microsoft.com/office/drawing/2014/main" id="{F2A0FFA2-70E2-7B38-494D-244F4651D647}"/>
                </a:ext>
              </a:extLst>
            </p:cNvPr>
            <p:cNvCxnSpPr>
              <a:cxnSpLocks/>
              <a:stCxn id="1126" idx="3"/>
              <a:endCxn id="1147" idx="3"/>
            </p:cNvCxnSpPr>
            <p:nvPr/>
          </p:nvCxnSpPr>
          <p:spPr>
            <a:xfrm flipV="1">
              <a:off x="4396397" y="1635666"/>
              <a:ext cx="196609" cy="298145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6" name="직선 연결선 1405">
              <a:extLst>
                <a:ext uri="{FF2B5EF4-FFF2-40B4-BE49-F238E27FC236}">
                  <a16:creationId xmlns:a16="http://schemas.microsoft.com/office/drawing/2014/main" id="{CA169603-C0FD-BBF0-7118-7499EA2B552C}"/>
                </a:ext>
              </a:extLst>
            </p:cNvPr>
            <p:cNvCxnSpPr>
              <a:cxnSpLocks/>
              <a:stCxn id="1153" idx="1"/>
              <a:endCxn id="1147" idx="5"/>
            </p:cNvCxnSpPr>
            <p:nvPr/>
          </p:nvCxnSpPr>
          <p:spPr>
            <a:xfrm flipH="1" flipV="1">
              <a:off x="4630927" y="1635666"/>
              <a:ext cx="147859" cy="7692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9" name="직선 연결선 1408">
              <a:extLst>
                <a:ext uri="{FF2B5EF4-FFF2-40B4-BE49-F238E27FC236}">
                  <a16:creationId xmlns:a16="http://schemas.microsoft.com/office/drawing/2014/main" id="{D6F0B657-D542-7B2D-D47B-6D1B3BFEE0EF}"/>
                </a:ext>
              </a:extLst>
            </p:cNvPr>
            <p:cNvCxnSpPr>
              <a:cxnSpLocks/>
              <a:stCxn id="1139" idx="0"/>
              <a:endCxn id="1127" idx="4"/>
            </p:cNvCxnSpPr>
            <p:nvPr/>
          </p:nvCxnSpPr>
          <p:spPr>
            <a:xfrm flipH="1" flipV="1">
              <a:off x="4604326" y="2143470"/>
              <a:ext cx="44465" cy="214499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5" name="직선 연결선 1414">
              <a:extLst>
                <a:ext uri="{FF2B5EF4-FFF2-40B4-BE49-F238E27FC236}">
                  <a16:creationId xmlns:a16="http://schemas.microsoft.com/office/drawing/2014/main" id="{8D50DC07-C2E7-D215-5428-361E4F06DF1F}"/>
                </a:ext>
              </a:extLst>
            </p:cNvPr>
            <p:cNvCxnSpPr>
              <a:cxnSpLocks/>
              <a:stCxn id="1140" idx="7"/>
              <a:endCxn id="1139" idx="7"/>
            </p:cNvCxnSpPr>
            <p:nvPr/>
          </p:nvCxnSpPr>
          <p:spPr>
            <a:xfrm flipH="1">
              <a:off x="4683227" y="2282431"/>
              <a:ext cx="178299" cy="89802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9" name="직선 연결선 1418">
              <a:extLst>
                <a:ext uri="{FF2B5EF4-FFF2-40B4-BE49-F238E27FC236}">
                  <a16:creationId xmlns:a16="http://schemas.microsoft.com/office/drawing/2014/main" id="{EC378AC6-08BE-2322-8453-7FAB73F45217}"/>
                </a:ext>
              </a:extLst>
            </p:cNvPr>
            <p:cNvCxnSpPr>
              <a:cxnSpLocks/>
              <a:stCxn id="1171" idx="1"/>
              <a:endCxn id="1170" idx="3"/>
            </p:cNvCxnSpPr>
            <p:nvPr/>
          </p:nvCxnSpPr>
          <p:spPr>
            <a:xfrm flipH="1">
              <a:off x="5111065" y="1353720"/>
              <a:ext cx="295553" cy="209683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9" name="직선 연결선 1428">
              <a:extLst>
                <a:ext uri="{FF2B5EF4-FFF2-40B4-BE49-F238E27FC236}">
                  <a16:creationId xmlns:a16="http://schemas.microsoft.com/office/drawing/2014/main" id="{C4403083-E7BC-9401-290C-F6E7A8D28683}"/>
                </a:ext>
              </a:extLst>
            </p:cNvPr>
            <p:cNvCxnSpPr>
              <a:cxnSpLocks/>
              <a:stCxn id="1124" idx="3"/>
              <a:endCxn id="1123" idx="7"/>
            </p:cNvCxnSpPr>
            <p:nvPr/>
          </p:nvCxnSpPr>
          <p:spPr>
            <a:xfrm flipH="1">
              <a:off x="3587670" y="1789225"/>
              <a:ext cx="128366" cy="126725"/>
            </a:xfrm>
            <a:prstGeom prst="line">
              <a:avLst/>
            </a:prstGeom>
            <a:ln w="1905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2" name="직선 연결선 1431">
              <a:extLst>
                <a:ext uri="{FF2B5EF4-FFF2-40B4-BE49-F238E27FC236}">
                  <a16:creationId xmlns:a16="http://schemas.microsoft.com/office/drawing/2014/main" id="{DABDEE0B-883F-1978-3982-0D1A2B45ED50}"/>
                </a:ext>
              </a:extLst>
            </p:cNvPr>
            <p:cNvCxnSpPr>
              <a:cxnSpLocks/>
              <a:stCxn id="1124" idx="6"/>
              <a:endCxn id="1125" idx="2"/>
            </p:cNvCxnSpPr>
            <p:nvPr/>
          </p:nvCxnSpPr>
          <p:spPr>
            <a:xfrm>
              <a:off x="3810001" y="1750304"/>
              <a:ext cx="188947" cy="89357"/>
            </a:xfrm>
            <a:prstGeom prst="line">
              <a:avLst/>
            </a:prstGeom>
            <a:ln w="1905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5" name="직선 연결선 1434">
              <a:extLst>
                <a:ext uri="{FF2B5EF4-FFF2-40B4-BE49-F238E27FC236}">
                  <a16:creationId xmlns:a16="http://schemas.microsoft.com/office/drawing/2014/main" id="{EF57E91B-D9EB-07FC-E754-377FB3943186}"/>
                </a:ext>
              </a:extLst>
            </p:cNvPr>
            <p:cNvCxnSpPr>
              <a:cxnSpLocks/>
              <a:endCxn id="1126" idx="2"/>
            </p:cNvCxnSpPr>
            <p:nvPr/>
          </p:nvCxnSpPr>
          <p:spPr>
            <a:xfrm>
              <a:off x="4109035" y="1839660"/>
              <a:ext cx="266116" cy="42857"/>
            </a:xfrm>
            <a:prstGeom prst="line">
              <a:avLst/>
            </a:prstGeom>
            <a:ln w="1905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3" name="타원 1122">
              <a:extLst>
                <a:ext uri="{FF2B5EF4-FFF2-40B4-BE49-F238E27FC236}">
                  <a16:creationId xmlns:a16="http://schemas.microsoft.com/office/drawing/2014/main" id="{F080120E-C233-14CD-C799-02ED466B7E17}"/>
                </a:ext>
              </a:extLst>
            </p:cNvPr>
            <p:cNvSpPr/>
            <p:nvPr/>
          </p:nvSpPr>
          <p:spPr>
            <a:xfrm>
              <a:off x="3463836" y="1894704"/>
              <a:ext cx="145080" cy="145080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4" name="타원 1123">
              <a:extLst>
                <a:ext uri="{FF2B5EF4-FFF2-40B4-BE49-F238E27FC236}">
                  <a16:creationId xmlns:a16="http://schemas.microsoft.com/office/drawing/2014/main" id="{EE54BA35-5EED-611A-9690-0D84021385B7}"/>
                </a:ext>
              </a:extLst>
            </p:cNvPr>
            <p:cNvSpPr/>
            <p:nvPr/>
          </p:nvSpPr>
          <p:spPr>
            <a:xfrm>
              <a:off x="3699914" y="1695260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5" name="타원 1124">
              <a:extLst>
                <a:ext uri="{FF2B5EF4-FFF2-40B4-BE49-F238E27FC236}">
                  <a16:creationId xmlns:a16="http://schemas.microsoft.com/office/drawing/2014/main" id="{EB968BA8-4483-2077-9CD2-156E8BEE82D8}"/>
                </a:ext>
              </a:extLst>
            </p:cNvPr>
            <p:cNvSpPr/>
            <p:nvPr/>
          </p:nvSpPr>
          <p:spPr>
            <a:xfrm>
              <a:off x="3998948" y="1784617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6" name="타원 1125">
              <a:extLst>
                <a:ext uri="{FF2B5EF4-FFF2-40B4-BE49-F238E27FC236}">
                  <a16:creationId xmlns:a16="http://schemas.microsoft.com/office/drawing/2014/main" id="{2D967087-3C37-3C55-C86F-6A528656FCCF}"/>
                </a:ext>
              </a:extLst>
            </p:cNvPr>
            <p:cNvSpPr/>
            <p:nvPr/>
          </p:nvSpPr>
          <p:spPr>
            <a:xfrm>
              <a:off x="4375151" y="1809977"/>
              <a:ext cx="145080" cy="145080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7" name="타원 1126">
              <a:extLst>
                <a:ext uri="{FF2B5EF4-FFF2-40B4-BE49-F238E27FC236}">
                  <a16:creationId xmlns:a16="http://schemas.microsoft.com/office/drawing/2014/main" id="{A22B8F61-F1EF-61CB-AD7A-AD01247DE38E}"/>
                </a:ext>
              </a:extLst>
            </p:cNvPr>
            <p:cNvSpPr/>
            <p:nvPr/>
          </p:nvSpPr>
          <p:spPr>
            <a:xfrm>
              <a:off x="4549282" y="2033383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8" name="타원 1127">
              <a:extLst>
                <a:ext uri="{FF2B5EF4-FFF2-40B4-BE49-F238E27FC236}">
                  <a16:creationId xmlns:a16="http://schemas.microsoft.com/office/drawing/2014/main" id="{D208D999-BF22-C5FB-2570-44E3D7A5ACCE}"/>
                </a:ext>
              </a:extLst>
            </p:cNvPr>
            <p:cNvSpPr/>
            <p:nvPr/>
          </p:nvSpPr>
          <p:spPr>
            <a:xfrm>
              <a:off x="3827498" y="2519683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9" name="타원 1128">
              <a:extLst>
                <a:ext uri="{FF2B5EF4-FFF2-40B4-BE49-F238E27FC236}">
                  <a16:creationId xmlns:a16="http://schemas.microsoft.com/office/drawing/2014/main" id="{408D23D6-A040-D198-437B-A92E24EC6A38}"/>
                </a:ext>
              </a:extLst>
            </p:cNvPr>
            <p:cNvSpPr/>
            <p:nvPr/>
          </p:nvSpPr>
          <p:spPr>
            <a:xfrm>
              <a:off x="4176748" y="2554064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0" name="타원 1129">
              <a:extLst>
                <a:ext uri="{FF2B5EF4-FFF2-40B4-BE49-F238E27FC236}">
                  <a16:creationId xmlns:a16="http://schemas.microsoft.com/office/drawing/2014/main" id="{2B231929-3055-14F2-16DE-A70ACC58A682}"/>
                </a:ext>
              </a:extLst>
            </p:cNvPr>
            <p:cNvSpPr/>
            <p:nvPr/>
          </p:nvSpPr>
          <p:spPr>
            <a:xfrm>
              <a:off x="4350293" y="2376877"/>
              <a:ext cx="110087" cy="110087"/>
            </a:xfrm>
            <a:prstGeom prst="ellipse">
              <a:avLst/>
            </a:prstGeom>
            <a:solidFill>
              <a:srgbClr val="F618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1" name="타원 1130">
              <a:extLst>
                <a:ext uri="{FF2B5EF4-FFF2-40B4-BE49-F238E27FC236}">
                  <a16:creationId xmlns:a16="http://schemas.microsoft.com/office/drawing/2014/main" id="{DB9E08BF-30C4-7A2A-AB8B-AD6325B9A3D7}"/>
                </a:ext>
              </a:extLst>
            </p:cNvPr>
            <p:cNvSpPr/>
            <p:nvPr/>
          </p:nvSpPr>
          <p:spPr>
            <a:xfrm>
              <a:off x="3737545" y="2110830"/>
              <a:ext cx="72456" cy="72456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2" name="타원 1131">
              <a:extLst>
                <a:ext uri="{FF2B5EF4-FFF2-40B4-BE49-F238E27FC236}">
                  <a16:creationId xmlns:a16="http://schemas.microsoft.com/office/drawing/2014/main" id="{458F207B-CE7F-DB55-97C5-A8F58B275EF7}"/>
                </a:ext>
              </a:extLst>
            </p:cNvPr>
            <p:cNvSpPr/>
            <p:nvPr/>
          </p:nvSpPr>
          <p:spPr>
            <a:xfrm>
              <a:off x="3327443" y="2143470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3" name="타원 1132">
              <a:extLst>
                <a:ext uri="{FF2B5EF4-FFF2-40B4-BE49-F238E27FC236}">
                  <a16:creationId xmlns:a16="http://schemas.microsoft.com/office/drawing/2014/main" id="{54E1942F-AA0C-A7A7-3C6D-2CFBDFD6CB3D}"/>
                </a:ext>
              </a:extLst>
            </p:cNvPr>
            <p:cNvSpPr/>
            <p:nvPr/>
          </p:nvSpPr>
          <p:spPr>
            <a:xfrm>
              <a:off x="3453114" y="2574726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4" name="타원 1133">
              <a:extLst>
                <a:ext uri="{FF2B5EF4-FFF2-40B4-BE49-F238E27FC236}">
                  <a16:creationId xmlns:a16="http://schemas.microsoft.com/office/drawing/2014/main" id="{4956B7C5-7CE7-9319-3AB1-528622A6929E}"/>
                </a:ext>
              </a:extLst>
            </p:cNvPr>
            <p:cNvSpPr/>
            <p:nvPr/>
          </p:nvSpPr>
          <p:spPr>
            <a:xfrm>
              <a:off x="3217268" y="2426934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5" name="타원 1134">
              <a:extLst>
                <a:ext uri="{FF2B5EF4-FFF2-40B4-BE49-F238E27FC236}">
                  <a16:creationId xmlns:a16="http://schemas.microsoft.com/office/drawing/2014/main" id="{E64403C5-C989-70CC-FBAC-EC3897B123AA}"/>
                </a:ext>
              </a:extLst>
            </p:cNvPr>
            <p:cNvSpPr/>
            <p:nvPr/>
          </p:nvSpPr>
          <p:spPr>
            <a:xfrm>
              <a:off x="2918600" y="2313369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6" name="타원 1135">
              <a:extLst>
                <a:ext uri="{FF2B5EF4-FFF2-40B4-BE49-F238E27FC236}">
                  <a16:creationId xmlns:a16="http://schemas.microsoft.com/office/drawing/2014/main" id="{429851E9-7EC6-8133-C978-D1AB9CB4012E}"/>
                </a:ext>
              </a:extLst>
            </p:cNvPr>
            <p:cNvSpPr/>
            <p:nvPr/>
          </p:nvSpPr>
          <p:spPr>
            <a:xfrm>
              <a:off x="3683916" y="2364101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7" name="타원 1136">
              <a:extLst>
                <a:ext uri="{FF2B5EF4-FFF2-40B4-BE49-F238E27FC236}">
                  <a16:creationId xmlns:a16="http://schemas.microsoft.com/office/drawing/2014/main" id="{A7E3FC28-C9C5-F8CE-4D7F-0722C4BDBC2B}"/>
                </a:ext>
              </a:extLst>
            </p:cNvPr>
            <p:cNvSpPr/>
            <p:nvPr/>
          </p:nvSpPr>
          <p:spPr>
            <a:xfrm>
              <a:off x="2696572" y="2328260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8" name="타원 1137">
              <a:extLst>
                <a:ext uri="{FF2B5EF4-FFF2-40B4-BE49-F238E27FC236}">
                  <a16:creationId xmlns:a16="http://schemas.microsoft.com/office/drawing/2014/main" id="{D6028791-4761-73E5-1073-87B4A7424917}"/>
                </a:ext>
              </a:extLst>
            </p:cNvPr>
            <p:cNvSpPr/>
            <p:nvPr/>
          </p:nvSpPr>
          <p:spPr>
            <a:xfrm>
              <a:off x="2531413" y="2556181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9" name="타원 1138">
              <a:extLst>
                <a:ext uri="{FF2B5EF4-FFF2-40B4-BE49-F238E27FC236}">
                  <a16:creationId xmlns:a16="http://schemas.microsoft.com/office/drawing/2014/main" id="{71FC0D13-D304-2C03-6D04-4135D37F2667}"/>
                </a:ext>
              </a:extLst>
            </p:cNvPr>
            <p:cNvSpPr/>
            <p:nvPr/>
          </p:nvSpPr>
          <p:spPr>
            <a:xfrm>
              <a:off x="4600090" y="2357969"/>
              <a:ext cx="97401" cy="97401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0" name="타원 1139">
              <a:extLst>
                <a:ext uri="{FF2B5EF4-FFF2-40B4-BE49-F238E27FC236}">
                  <a16:creationId xmlns:a16="http://schemas.microsoft.com/office/drawing/2014/main" id="{1027BA79-134F-39D7-7537-938113F4AE82}"/>
                </a:ext>
              </a:extLst>
            </p:cNvPr>
            <p:cNvSpPr/>
            <p:nvPr/>
          </p:nvSpPr>
          <p:spPr>
            <a:xfrm>
              <a:off x="4796477" y="2271270"/>
              <a:ext cx="76210" cy="76210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1" name="타원 1140">
              <a:extLst>
                <a:ext uri="{FF2B5EF4-FFF2-40B4-BE49-F238E27FC236}">
                  <a16:creationId xmlns:a16="http://schemas.microsoft.com/office/drawing/2014/main" id="{FD4621A1-21E9-D560-26A8-7ED03F01BD6B}"/>
                </a:ext>
              </a:extLst>
            </p:cNvPr>
            <p:cNvSpPr/>
            <p:nvPr/>
          </p:nvSpPr>
          <p:spPr>
            <a:xfrm>
              <a:off x="3327443" y="1681018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2" name="타원 1141">
              <a:extLst>
                <a:ext uri="{FF2B5EF4-FFF2-40B4-BE49-F238E27FC236}">
                  <a16:creationId xmlns:a16="http://schemas.microsoft.com/office/drawing/2014/main" id="{03814841-A03B-40CC-F874-F2C3E767FB99}"/>
                </a:ext>
              </a:extLst>
            </p:cNvPr>
            <p:cNvSpPr/>
            <p:nvPr/>
          </p:nvSpPr>
          <p:spPr>
            <a:xfrm>
              <a:off x="3201744" y="1364953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3" name="타원 1142">
              <a:extLst>
                <a:ext uri="{FF2B5EF4-FFF2-40B4-BE49-F238E27FC236}">
                  <a16:creationId xmlns:a16="http://schemas.microsoft.com/office/drawing/2014/main" id="{65C2435F-F027-9C09-21BB-929B438BAD7A}"/>
                </a:ext>
              </a:extLst>
            </p:cNvPr>
            <p:cNvSpPr/>
            <p:nvPr/>
          </p:nvSpPr>
          <p:spPr>
            <a:xfrm>
              <a:off x="3003278" y="1164441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4" name="타원 1143">
              <a:extLst>
                <a:ext uri="{FF2B5EF4-FFF2-40B4-BE49-F238E27FC236}">
                  <a16:creationId xmlns:a16="http://schemas.microsoft.com/office/drawing/2014/main" id="{412A6D95-5283-452A-D3A4-6C935736A150}"/>
                </a:ext>
              </a:extLst>
            </p:cNvPr>
            <p:cNvSpPr/>
            <p:nvPr/>
          </p:nvSpPr>
          <p:spPr>
            <a:xfrm>
              <a:off x="2765270" y="1251759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5" name="타원 1144">
              <a:extLst>
                <a:ext uri="{FF2B5EF4-FFF2-40B4-BE49-F238E27FC236}">
                  <a16:creationId xmlns:a16="http://schemas.microsoft.com/office/drawing/2014/main" id="{7DB763FB-6B22-30B1-44CD-8E4D9A90EBE1}"/>
                </a:ext>
              </a:extLst>
            </p:cNvPr>
            <p:cNvSpPr/>
            <p:nvPr/>
          </p:nvSpPr>
          <p:spPr>
            <a:xfrm>
              <a:off x="4065991" y="1565538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6" name="타원 1145">
              <a:extLst>
                <a:ext uri="{FF2B5EF4-FFF2-40B4-BE49-F238E27FC236}">
                  <a16:creationId xmlns:a16="http://schemas.microsoft.com/office/drawing/2014/main" id="{84F474A0-FFB8-8517-4F75-BB85DD8A0905}"/>
                </a:ext>
              </a:extLst>
            </p:cNvPr>
            <p:cNvSpPr/>
            <p:nvPr/>
          </p:nvSpPr>
          <p:spPr>
            <a:xfrm>
              <a:off x="4280595" y="1501666"/>
              <a:ext cx="97401" cy="97401"/>
            </a:xfrm>
            <a:prstGeom prst="ellipse">
              <a:avLst/>
            </a:prstGeom>
            <a:solidFill>
              <a:srgbClr val="D763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7" name="타원 1146">
              <a:extLst>
                <a:ext uri="{FF2B5EF4-FFF2-40B4-BE49-F238E27FC236}">
                  <a16:creationId xmlns:a16="http://schemas.microsoft.com/office/drawing/2014/main" id="{4B993726-C5E9-BCE4-AF33-2067400EE01A}"/>
                </a:ext>
              </a:extLst>
            </p:cNvPr>
            <p:cNvSpPr/>
            <p:nvPr/>
          </p:nvSpPr>
          <p:spPr>
            <a:xfrm>
              <a:off x="4585152" y="1589891"/>
              <a:ext cx="53629" cy="53629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8" name="타원 1147">
              <a:extLst>
                <a:ext uri="{FF2B5EF4-FFF2-40B4-BE49-F238E27FC236}">
                  <a16:creationId xmlns:a16="http://schemas.microsoft.com/office/drawing/2014/main" id="{17251ADD-5D2F-BA28-118C-4EEE45D2CD70}"/>
                </a:ext>
              </a:extLst>
            </p:cNvPr>
            <p:cNvSpPr/>
            <p:nvPr/>
          </p:nvSpPr>
          <p:spPr>
            <a:xfrm>
              <a:off x="5230158" y="1991762"/>
              <a:ext cx="63625" cy="63625"/>
            </a:xfrm>
            <a:prstGeom prst="ellipse">
              <a:avLst/>
            </a:prstGeom>
            <a:solidFill>
              <a:srgbClr val="CB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49" name="타원 1148">
              <a:extLst>
                <a:ext uri="{FF2B5EF4-FFF2-40B4-BE49-F238E27FC236}">
                  <a16:creationId xmlns:a16="http://schemas.microsoft.com/office/drawing/2014/main" id="{BC7D00E0-EFC7-1EEA-A920-CAD8CD13A3E7}"/>
                </a:ext>
              </a:extLst>
            </p:cNvPr>
            <p:cNvSpPr/>
            <p:nvPr/>
          </p:nvSpPr>
          <p:spPr>
            <a:xfrm>
              <a:off x="2507025" y="1249224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0" name="타원 1149">
              <a:extLst>
                <a:ext uri="{FF2B5EF4-FFF2-40B4-BE49-F238E27FC236}">
                  <a16:creationId xmlns:a16="http://schemas.microsoft.com/office/drawing/2014/main" id="{EEEB0AAC-6F0E-027B-3002-E6BDBA0D8867}"/>
                </a:ext>
              </a:extLst>
            </p:cNvPr>
            <p:cNvSpPr/>
            <p:nvPr/>
          </p:nvSpPr>
          <p:spPr>
            <a:xfrm>
              <a:off x="3543199" y="1480507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1" name="타원 1150">
              <a:extLst>
                <a:ext uri="{FF2B5EF4-FFF2-40B4-BE49-F238E27FC236}">
                  <a16:creationId xmlns:a16="http://schemas.microsoft.com/office/drawing/2014/main" id="{E088A710-38DD-7492-B511-4239BCC5A877}"/>
                </a:ext>
              </a:extLst>
            </p:cNvPr>
            <p:cNvSpPr/>
            <p:nvPr/>
          </p:nvSpPr>
          <p:spPr>
            <a:xfrm>
              <a:off x="4142877" y="1255575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2" name="타원 1151">
              <a:extLst>
                <a:ext uri="{FF2B5EF4-FFF2-40B4-BE49-F238E27FC236}">
                  <a16:creationId xmlns:a16="http://schemas.microsoft.com/office/drawing/2014/main" id="{686C8065-CCA2-AC6C-9695-CA08A4FEB0A3}"/>
                </a:ext>
              </a:extLst>
            </p:cNvPr>
            <p:cNvSpPr/>
            <p:nvPr/>
          </p:nvSpPr>
          <p:spPr>
            <a:xfrm>
              <a:off x="4386759" y="1244768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3" name="타원 1152">
              <a:extLst>
                <a:ext uri="{FF2B5EF4-FFF2-40B4-BE49-F238E27FC236}">
                  <a16:creationId xmlns:a16="http://schemas.microsoft.com/office/drawing/2014/main" id="{D39D4B24-9294-5C0C-3A97-A5AE0080723F}"/>
                </a:ext>
              </a:extLst>
            </p:cNvPr>
            <p:cNvSpPr/>
            <p:nvPr/>
          </p:nvSpPr>
          <p:spPr>
            <a:xfrm>
              <a:off x="4767625" y="1701434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4" name="타원 1153">
              <a:extLst>
                <a:ext uri="{FF2B5EF4-FFF2-40B4-BE49-F238E27FC236}">
                  <a16:creationId xmlns:a16="http://schemas.microsoft.com/office/drawing/2014/main" id="{162D7293-150A-9166-0CE3-8EC351076FEB}"/>
                </a:ext>
              </a:extLst>
            </p:cNvPr>
            <p:cNvSpPr/>
            <p:nvPr/>
          </p:nvSpPr>
          <p:spPr>
            <a:xfrm>
              <a:off x="5066659" y="1767242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5" name="타원 1154">
              <a:extLst>
                <a:ext uri="{FF2B5EF4-FFF2-40B4-BE49-F238E27FC236}">
                  <a16:creationId xmlns:a16="http://schemas.microsoft.com/office/drawing/2014/main" id="{C744AEEB-E97F-5D0C-CEFA-794D1469E245}"/>
                </a:ext>
              </a:extLst>
            </p:cNvPr>
            <p:cNvSpPr/>
            <p:nvPr/>
          </p:nvSpPr>
          <p:spPr>
            <a:xfrm>
              <a:off x="5142869" y="2249063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6" name="타원 1155">
              <a:extLst>
                <a:ext uri="{FF2B5EF4-FFF2-40B4-BE49-F238E27FC236}">
                  <a16:creationId xmlns:a16="http://schemas.microsoft.com/office/drawing/2014/main" id="{FB87A8E1-9571-B4FE-902D-1388797826D5}"/>
                </a:ext>
              </a:extLst>
            </p:cNvPr>
            <p:cNvSpPr/>
            <p:nvPr/>
          </p:nvSpPr>
          <p:spPr>
            <a:xfrm>
              <a:off x="5041256" y="2500303"/>
              <a:ext cx="76210" cy="76210"/>
            </a:xfrm>
            <a:prstGeom prst="ellipse">
              <a:avLst/>
            </a:prstGeom>
            <a:solidFill>
              <a:srgbClr val="1B0F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7" name="타원 1156">
              <a:extLst>
                <a:ext uri="{FF2B5EF4-FFF2-40B4-BE49-F238E27FC236}">
                  <a16:creationId xmlns:a16="http://schemas.microsoft.com/office/drawing/2014/main" id="{B642C741-B215-8852-FC79-53DC98DE7FDE}"/>
                </a:ext>
              </a:extLst>
            </p:cNvPr>
            <p:cNvSpPr/>
            <p:nvPr/>
          </p:nvSpPr>
          <p:spPr>
            <a:xfrm>
              <a:off x="2921278" y="1568926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58" name="타원 1157">
              <a:extLst>
                <a:ext uri="{FF2B5EF4-FFF2-40B4-BE49-F238E27FC236}">
                  <a16:creationId xmlns:a16="http://schemas.microsoft.com/office/drawing/2014/main" id="{5EF8CA32-3DF1-9931-EF47-F00664960137}"/>
                </a:ext>
              </a:extLst>
            </p:cNvPr>
            <p:cNvSpPr/>
            <p:nvPr/>
          </p:nvSpPr>
          <p:spPr>
            <a:xfrm>
              <a:off x="3004617" y="1963127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59" name="타원 1158">
              <a:extLst>
                <a:ext uri="{FF2B5EF4-FFF2-40B4-BE49-F238E27FC236}">
                  <a16:creationId xmlns:a16="http://schemas.microsoft.com/office/drawing/2014/main" id="{0684899C-6DE6-BE45-F703-B20BE2BF5E8B}"/>
                </a:ext>
              </a:extLst>
            </p:cNvPr>
            <p:cNvSpPr/>
            <p:nvPr/>
          </p:nvSpPr>
          <p:spPr>
            <a:xfrm>
              <a:off x="2763284" y="1865904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0" name="타원 1159">
              <a:extLst>
                <a:ext uri="{FF2B5EF4-FFF2-40B4-BE49-F238E27FC236}">
                  <a16:creationId xmlns:a16="http://schemas.microsoft.com/office/drawing/2014/main" id="{EB008D1A-8365-A52F-0A36-2BD07F02D339}"/>
                </a:ext>
              </a:extLst>
            </p:cNvPr>
            <p:cNvSpPr/>
            <p:nvPr/>
          </p:nvSpPr>
          <p:spPr>
            <a:xfrm>
              <a:off x="2529231" y="1695260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1" name="타원 1160">
              <a:extLst>
                <a:ext uri="{FF2B5EF4-FFF2-40B4-BE49-F238E27FC236}">
                  <a16:creationId xmlns:a16="http://schemas.microsoft.com/office/drawing/2014/main" id="{FEA2E675-D429-29A0-F5ED-A0FF9CEE0679}"/>
                </a:ext>
              </a:extLst>
            </p:cNvPr>
            <p:cNvSpPr/>
            <p:nvPr/>
          </p:nvSpPr>
          <p:spPr>
            <a:xfrm>
              <a:off x="2617481" y="2152775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2" name="타원 1161">
              <a:extLst>
                <a:ext uri="{FF2B5EF4-FFF2-40B4-BE49-F238E27FC236}">
                  <a16:creationId xmlns:a16="http://schemas.microsoft.com/office/drawing/2014/main" id="{F8351535-DD98-A84E-7BA3-A86240F44FC6}"/>
                </a:ext>
              </a:extLst>
            </p:cNvPr>
            <p:cNvSpPr/>
            <p:nvPr/>
          </p:nvSpPr>
          <p:spPr>
            <a:xfrm>
              <a:off x="3545282" y="1241175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3" name="타원 1162">
              <a:extLst>
                <a:ext uri="{FF2B5EF4-FFF2-40B4-BE49-F238E27FC236}">
                  <a16:creationId xmlns:a16="http://schemas.microsoft.com/office/drawing/2014/main" id="{F107B81A-6A44-8903-6641-98FE7BD46B6D}"/>
                </a:ext>
              </a:extLst>
            </p:cNvPr>
            <p:cNvSpPr/>
            <p:nvPr/>
          </p:nvSpPr>
          <p:spPr>
            <a:xfrm>
              <a:off x="3773773" y="1203670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4" name="타원 1163">
              <a:extLst>
                <a:ext uri="{FF2B5EF4-FFF2-40B4-BE49-F238E27FC236}">
                  <a16:creationId xmlns:a16="http://schemas.microsoft.com/office/drawing/2014/main" id="{AB4D250A-15B8-590D-F154-E56FE7746C5C}"/>
                </a:ext>
              </a:extLst>
            </p:cNvPr>
            <p:cNvSpPr/>
            <p:nvPr/>
          </p:nvSpPr>
          <p:spPr>
            <a:xfrm>
              <a:off x="3927895" y="1381053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5" name="타원 1164">
              <a:extLst>
                <a:ext uri="{FF2B5EF4-FFF2-40B4-BE49-F238E27FC236}">
                  <a16:creationId xmlns:a16="http://schemas.microsoft.com/office/drawing/2014/main" id="{35532A86-9CB8-C603-B447-E54180526E69}"/>
                </a:ext>
              </a:extLst>
            </p:cNvPr>
            <p:cNvSpPr/>
            <p:nvPr/>
          </p:nvSpPr>
          <p:spPr>
            <a:xfrm>
              <a:off x="4183891" y="2232182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6" name="타원 1165">
              <a:extLst>
                <a:ext uri="{FF2B5EF4-FFF2-40B4-BE49-F238E27FC236}">
                  <a16:creationId xmlns:a16="http://schemas.microsoft.com/office/drawing/2014/main" id="{C4E03623-631A-0448-6F2C-3A6ABB5D9FB1}"/>
                </a:ext>
              </a:extLst>
            </p:cNvPr>
            <p:cNvSpPr/>
            <p:nvPr/>
          </p:nvSpPr>
          <p:spPr>
            <a:xfrm>
              <a:off x="4809681" y="1934327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7" name="타원 1166">
              <a:extLst>
                <a:ext uri="{FF2B5EF4-FFF2-40B4-BE49-F238E27FC236}">
                  <a16:creationId xmlns:a16="http://schemas.microsoft.com/office/drawing/2014/main" id="{87D4BC14-BD06-EC56-780A-0EAC833080AF}"/>
                </a:ext>
              </a:extLst>
            </p:cNvPr>
            <p:cNvSpPr/>
            <p:nvPr/>
          </p:nvSpPr>
          <p:spPr>
            <a:xfrm>
              <a:off x="5014539" y="2098513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8" name="타원 1167">
              <a:extLst>
                <a:ext uri="{FF2B5EF4-FFF2-40B4-BE49-F238E27FC236}">
                  <a16:creationId xmlns:a16="http://schemas.microsoft.com/office/drawing/2014/main" id="{79EDF2B4-0E35-565A-8CCB-06A718E0B698}"/>
                </a:ext>
              </a:extLst>
            </p:cNvPr>
            <p:cNvSpPr/>
            <p:nvPr/>
          </p:nvSpPr>
          <p:spPr>
            <a:xfrm>
              <a:off x="4831054" y="1408349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69" name="타원 1168">
              <a:extLst>
                <a:ext uri="{FF2B5EF4-FFF2-40B4-BE49-F238E27FC236}">
                  <a16:creationId xmlns:a16="http://schemas.microsoft.com/office/drawing/2014/main" id="{4CD85186-6A84-93F4-9378-A209D86D0118}"/>
                </a:ext>
              </a:extLst>
            </p:cNvPr>
            <p:cNvSpPr/>
            <p:nvPr/>
          </p:nvSpPr>
          <p:spPr>
            <a:xfrm>
              <a:off x="5038583" y="1186789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70" name="타원 1169">
              <a:extLst>
                <a:ext uri="{FF2B5EF4-FFF2-40B4-BE49-F238E27FC236}">
                  <a16:creationId xmlns:a16="http://schemas.microsoft.com/office/drawing/2014/main" id="{CC3D15CC-3326-6746-02EE-4820E827F56E}"/>
                </a:ext>
              </a:extLst>
            </p:cNvPr>
            <p:cNvSpPr/>
            <p:nvPr/>
          </p:nvSpPr>
          <p:spPr>
            <a:xfrm>
              <a:off x="5106847" y="1538821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71" name="타원 1170">
              <a:extLst>
                <a:ext uri="{FF2B5EF4-FFF2-40B4-BE49-F238E27FC236}">
                  <a16:creationId xmlns:a16="http://schemas.microsoft.com/office/drawing/2014/main" id="{925DAFD5-A1BF-1AAA-337B-6D9D9349EB9E}"/>
                </a:ext>
              </a:extLst>
            </p:cNvPr>
            <p:cNvSpPr/>
            <p:nvPr/>
          </p:nvSpPr>
          <p:spPr>
            <a:xfrm>
              <a:off x="5402400" y="1349502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72" name="타원 1171">
              <a:extLst>
                <a:ext uri="{FF2B5EF4-FFF2-40B4-BE49-F238E27FC236}">
                  <a16:creationId xmlns:a16="http://schemas.microsoft.com/office/drawing/2014/main" id="{E43C3587-2DBF-562F-F7EC-4B9144FBB197}"/>
                </a:ext>
              </a:extLst>
            </p:cNvPr>
            <p:cNvSpPr/>
            <p:nvPr/>
          </p:nvSpPr>
          <p:spPr>
            <a:xfrm>
              <a:off x="5356576" y="2605136"/>
              <a:ext cx="28800" cy="28800"/>
            </a:xfrm>
            <a:prstGeom prst="ellipse">
              <a:avLst/>
            </a:prstGeom>
            <a:solidFill>
              <a:srgbClr val="CBB9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1180" name="직선 연결선 1179">
              <a:extLst>
                <a:ext uri="{FF2B5EF4-FFF2-40B4-BE49-F238E27FC236}">
                  <a16:creationId xmlns:a16="http://schemas.microsoft.com/office/drawing/2014/main" id="{02F635B1-B101-1486-BC35-DA6A2443D2F7}"/>
                </a:ext>
              </a:extLst>
            </p:cNvPr>
            <p:cNvCxnSpPr>
              <a:cxnSpLocks/>
              <a:stCxn id="1144" idx="5"/>
              <a:endCxn id="1157" idx="1"/>
            </p:cNvCxnSpPr>
            <p:nvPr/>
          </p:nvCxnSpPr>
          <p:spPr>
            <a:xfrm>
              <a:off x="2811045" y="1297534"/>
              <a:ext cx="114451" cy="275610"/>
            </a:xfrm>
            <a:prstGeom prst="line">
              <a:avLst/>
            </a:prstGeom>
            <a:ln w="12700">
              <a:solidFill>
                <a:srgbClr val="EFEA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2" name="직선 연결선 1411">
              <a:extLst>
                <a:ext uri="{FF2B5EF4-FFF2-40B4-BE49-F238E27FC236}">
                  <a16:creationId xmlns:a16="http://schemas.microsoft.com/office/drawing/2014/main" id="{8A2ACA00-7606-7CE7-67AD-C5C52BF4316F}"/>
                </a:ext>
              </a:extLst>
            </p:cNvPr>
            <p:cNvCxnSpPr>
              <a:cxnSpLocks/>
              <a:stCxn id="1140" idx="1"/>
              <a:endCxn id="1127" idx="5"/>
            </p:cNvCxnSpPr>
            <p:nvPr/>
          </p:nvCxnSpPr>
          <p:spPr>
            <a:xfrm flipH="1" flipV="1">
              <a:off x="4643247" y="2127348"/>
              <a:ext cx="164391" cy="155083"/>
            </a:xfrm>
            <a:prstGeom prst="line">
              <a:avLst/>
            </a:prstGeom>
            <a:ln w="12700">
              <a:solidFill>
                <a:srgbClr val="A888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3" name="직선 연결선 1422">
              <a:extLst>
                <a:ext uri="{FF2B5EF4-FFF2-40B4-BE49-F238E27FC236}">
                  <a16:creationId xmlns:a16="http://schemas.microsoft.com/office/drawing/2014/main" id="{FC2E5C81-D275-AC5E-C9C6-5BA0803AC5CE}"/>
                </a:ext>
              </a:extLst>
            </p:cNvPr>
            <p:cNvCxnSpPr>
              <a:cxnSpLocks/>
              <a:stCxn id="1132" idx="7"/>
              <a:endCxn id="1123" idx="3"/>
            </p:cNvCxnSpPr>
            <p:nvPr/>
          </p:nvCxnSpPr>
          <p:spPr>
            <a:xfrm flipV="1">
              <a:off x="3392492" y="2018538"/>
              <a:ext cx="92590" cy="136093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6" name="직선 연결선 1425">
              <a:extLst>
                <a:ext uri="{FF2B5EF4-FFF2-40B4-BE49-F238E27FC236}">
                  <a16:creationId xmlns:a16="http://schemas.microsoft.com/office/drawing/2014/main" id="{CAC2542D-4CF5-3B34-B1D2-CB5A7C774C67}"/>
                </a:ext>
              </a:extLst>
            </p:cNvPr>
            <p:cNvCxnSpPr>
              <a:cxnSpLocks/>
              <a:endCxn id="1123" idx="5"/>
            </p:cNvCxnSpPr>
            <p:nvPr/>
          </p:nvCxnSpPr>
          <p:spPr>
            <a:xfrm flipH="1" flipV="1">
              <a:off x="3587670" y="2018538"/>
              <a:ext cx="164234" cy="92292"/>
            </a:xfrm>
            <a:prstGeom prst="line">
              <a:avLst/>
            </a:prstGeom>
            <a:ln w="12700">
              <a:solidFill>
                <a:srgbClr val="CA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19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35" grpId="0" animBg="1"/>
      <p:bldP spid="1038" grpId="0"/>
      <p:bldP spid="1074" grpId="0" animBg="1"/>
      <p:bldP spid="1075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D7831-15D5-0AC0-7F3A-F7FABC833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DC707-A496-B7BB-49C9-36064416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Piccolo-</a:t>
            </a:r>
            <a:r>
              <a:rPr lang="en-US" altLang="ko-KR" dirty="0"/>
              <a:t>C</a:t>
            </a:r>
            <a:r>
              <a:rPr lang="en-US" dirty="0"/>
              <a:t>ache: Architecture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27393-3F58-4F3B-E432-65271A8C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20</a:t>
            </a:fld>
            <a:endParaRPr lang="ko-KR" altLang="en-US" dirty="0"/>
          </a:p>
        </p:txBody>
      </p:sp>
      <p:sp>
        <p:nvSpPr>
          <p:cNvPr id="136" name="부제목 2">
            <a:extLst>
              <a:ext uri="{FF2B5EF4-FFF2-40B4-BE49-F238E27FC236}">
                <a16:creationId xmlns:a16="http://schemas.microsoft.com/office/drawing/2014/main" id="{A5C68A88-7F3F-CDFB-A5C0-9CEF7CFAEE04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18337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Naïve solutions for managing data at 8B granularity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Need to consider both metadata overhead and performance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C02970-4BF6-3EB6-21EE-4E353B406457}"/>
              </a:ext>
            </a:extLst>
          </p:cNvPr>
          <p:cNvSpPr txBox="1"/>
          <p:nvPr/>
        </p:nvSpPr>
        <p:spPr>
          <a:xfrm>
            <a:off x="642046" y="2362668"/>
            <a:ext cx="457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8B-Line Cache</a:t>
            </a:r>
            <a:endParaRPr lang="ko-KR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5AC581-B2D7-7E5E-9C14-17EFD6FDA87E}"/>
              </a:ext>
            </a:extLst>
          </p:cNvPr>
          <p:cNvSpPr txBox="1"/>
          <p:nvPr/>
        </p:nvSpPr>
        <p:spPr>
          <a:xfrm>
            <a:off x="6736747" y="2362668"/>
            <a:ext cx="457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Sectored Cache</a:t>
            </a:r>
            <a:endParaRPr lang="ko-KR" altLang="en-US" sz="2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65D04C05-D2F5-F76D-F79A-C08B9B8DAE4C}"/>
              </a:ext>
            </a:extLst>
          </p:cNvPr>
          <p:cNvGrpSpPr/>
          <p:nvPr/>
        </p:nvGrpSpPr>
        <p:grpSpPr>
          <a:xfrm>
            <a:off x="3922273" y="3088783"/>
            <a:ext cx="694177" cy="549111"/>
            <a:chOff x="3723573" y="2992916"/>
            <a:chExt cx="1021319" cy="549111"/>
          </a:xfrm>
        </p:grpSpPr>
        <p:sp>
          <p:nvSpPr>
            <p:cNvPr id="3" name="자유형: 도형 2">
              <a:extLst>
                <a:ext uri="{FF2B5EF4-FFF2-40B4-BE49-F238E27FC236}">
                  <a16:creationId xmlns:a16="http://schemas.microsoft.com/office/drawing/2014/main" id="{61A9E1BA-6BC5-ADC9-4B32-24F04D6D1EA3}"/>
                </a:ext>
              </a:extLst>
            </p:cNvPr>
            <p:cNvSpPr/>
            <p:nvPr/>
          </p:nvSpPr>
          <p:spPr>
            <a:xfrm>
              <a:off x="3723573" y="2992916"/>
              <a:ext cx="1021319" cy="549111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28D1E6F-0F06-A5FA-7436-9AB034D238BD}"/>
                </a:ext>
              </a:extLst>
            </p:cNvPr>
            <p:cNvSpPr/>
            <p:nvPr/>
          </p:nvSpPr>
          <p:spPr>
            <a:xfrm>
              <a:off x="3733262" y="3020610"/>
              <a:ext cx="1005886" cy="5129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</a:rPr>
                <a:t>8B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직사각형 8">
            <a:extLst>
              <a:ext uri="{FF2B5EF4-FFF2-40B4-BE49-F238E27FC236}">
                <a16:creationId xmlns:a16="http://schemas.microsoft.com/office/drawing/2014/main" id="{52BA0B93-5856-3DA1-FBA0-411699B7561D}"/>
              </a:ext>
            </a:extLst>
          </p:cNvPr>
          <p:cNvSpPr/>
          <p:nvPr/>
        </p:nvSpPr>
        <p:spPr>
          <a:xfrm>
            <a:off x="1283120" y="3088783"/>
            <a:ext cx="2638800" cy="549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grpSp>
        <p:nvGrpSpPr>
          <p:cNvPr id="277" name="그룹 276">
            <a:extLst>
              <a:ext uri="{FF2B5EF4-FFF2-40B4-BE49-F238E27FC236}">
                <a16:creationId xmlns:a16="http://schemas.microsoft.com/office/drawing/2014/main" id="{1A39A168-4B7A-8C0A-F039-E79BB23C6710}"/>
              </a:ext>
            </a:extLst>
          </p:cNvPr>
          <p:cNvGrpSpPr/>
          <p:nvPr/>
        </p:nvGrpSpPr>
        <p:grpSpPr>
          <a:xfrm>
            <a:off x="3922273" y="3889075"/>
            <a:ext cx="694177" cy="549111"/>
            <a:chOff x="3723573" y="2992916"/>
            <a:chExt cx="1021319" cy="549111"/>
          </a:xfrm>
        </p:grpSpPr>
        <p:sp>
          <p:nvSpPr>
            <p:cNvPr id="278" name="자유형: 도형 277">
              <a:extLst>
                <a:ext uri="{FF2B5EF4-FFF2-40B4-BE49-F238E27FC236}">
                  <a16:creationId xmlns:a16="http://schemas.microsoft.com/office/drawing/2014/main" id="{9E9814ED-A36B-6FE1-5C8E-5621DA633682}"/>
                </a:ext>
              </a:extLst>
            </p:cNvPr>
            <p:cNvSpPr/>
            <p:nvPr/>
          </p:nvSpPr>
          <p:spPr>
            <a:xfrm>
              <a:off x="3723573" y="2992916"/>
              <a:ext cx="1021319" cy="549111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9" name="직사각형 278">
              <a:extLst>
                <a:ext uri="{FF2B5EF4-FFF2-40B4-BE49-F238E27FC236}">
                  <a16:creationId xmlns:a16="http://schemas.microsoft.com/office/drawing/2014/main" id="{19BCDF05-DF86-6765-78C3-770371C45D07}"/>
                </a:ext>
              </a:extLst>
            </p:cNvPr>
            <p:cNvSpPr/>
            <p:nvPr/>
          </p:nvSpPr>
          <p:spPr>
            <a:xfrm>
              <a:off x="3733262" y="3020610"/>
              <a:ext cx="1005886" cy="5129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</a:rPr>
                <a:t>8B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0" name="직사각형 279">
            <a:extLst>
              <a:ext uri="{FF2B5EF4-FFF2-40B4-BE49-F238E27FC236}">
                <a16:creationId xmlns:a16="http://schemas.microsoft.com/office/drawing/2014/main" id="{0850C104-09FD-64CC-11E3-5337869257A0}"/>
              </a:ext>
            </a:extLst>
          </p:cNvPr>
          <p:cNvSpPr/>
          <p:nvPr/>
        </p:nvSpPr>
        <p:spPr>
          <a:xfrm>
            <a:off x="1283120" y="3889075"/>
            <a:ext cx="2638800" cy="549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grpSp>
        <p:nvGrpSpPr>
          <p:cNvPr id="283" name="그룹 282">
            <a:extLst>
              <a:ext uri="{FF2B5EF4-FFF2-40B4-BE49-F238E27FC236}">
                <a16:creationId xmlns:a16="http://schemas.microsoft.com/office/drawing/2014/main" id="{DB8700C1-B4CC-0B6A-9ED3-41D1E87E7E97}"/>
              </a:ext>
            </a:extLst>
          </p:cNvPr>
          <p:cNvGrpSpPr/>
          <p:nvPr/>
        </p:nvGrpSpPr>
        <p:grpSpPr>
          <a:xfrm>
            <a:off x="3922273" y="5489660"/>
            <a:ext cx="694177" cy="549111"/>
            <a:chOff x="3723573" y="2992916"/>
            <a:chExt cx="1021319" cy="549111"/>
          </a:xfrm>
        </p:grpSpPr>
        <p:sp>
          <p:nvSpPr>
            <p:cNvPr id="284" name="자유형: 도형 283">
              <a:extLst>
                <a:ext uri="{FF2B5EF4-FFF2-40B4-BE49-F238E27FC236}">
                  <a16:creationId xmlns:a16="http://schemas.microsoft.com/office/drawing/2014/main" id="{0AE1C1D8-6965-FD17-D077-32807293EA7C}"/>
                </a:ext>
              </a:extLst>
            </p:cNvPr>
            <p:cNvSpPr/>
            <p:nvPr/>
          </p:nvSpPr>
          <p:spPr>
            <a:xfrm>
              <a:off x="3723573" y="2992916"/>
              <a:ext cx="1021319" cy="549111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85" name="직사각형 284">
              <a:extLst>
                <a:ext uri="{FF2B5EF4-FFF2-40B4-BE49-F238E27FC236}">
                  <a16:creationId xmlns:a16="http://schemas.microsoft.com/office/drawing/2014/main" id="{5F6B0B31-32B3-21D6-39D4-8398EDC9C01E}"/>
                </a:ext>
              </a:extLst>
            </p:cNvPr>
            <p:cNvSpPr/>
            <p:nvPr/>
          </p:nvSpPr>
          <p:spPr>
            <a:xfrm>
              <a:off x="3733262" y="3020610"/>
              <a:ext cx="1005886" cy="5129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</a:rPr>
                <a:t>8B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86" name="직사각형 285">
            <a:extLst>
              <a:ext uri="{FF2B5EF4-FFF2-40B4-BE49-F238E27FC236}">
                <a16:creationId xmlns:a16="http://schemas.microsoft.com/office/drawing/2014/main" id="{482D9940-AD90-DBE5-B50E-0C76248336B6}"/>
              </a:ext>
            </a:extLst>
          </p:cNvPr>
          <p:cNvSpPr/>
          <p:nvPr/>
        </p:nvSpPr>
        <p:spPr>
          <a:xfrm>
            <a:off x="1283120" y="5489660"/>
            <a:ext cx="2638800" cy="549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grpSp>
        <p:nvGrpSpPr>
          <p:cNvPr id="289" name="그룹 288">
            <a:extLst>
              <a:ext uri="{FF2B5EF4-FFF2-40B4-BE49-F238E27FC236}">
                <a16:creationId xmlns:a16="http://schemas.microsoft.com/office/drawing/2014/main" id="{57EE63E4-9456-CE8A-9B56-7EA3DCB0CFCC}"/>
              </a:ext>
            </a:extLst>
          </p:cNvPr>
          <p:cNvGrpSpPr/>
          <p:nvPr/>
        </p:nvGrpSpPr>
        <p:grpSpPr>
          <a:xfrm>
            <a:off x="3922273" y="4689367"/>
            <a:ext cx="694177" cy="549111"/>
            <a:chOff x="3723573" y="2992916"/>
            <a:chExt cx="1021319" cy="549111"/>
          </a:xfrm>
        </p:grpSpPr>
        <p:sp>
          <p:nvSpPr>
            <p:cNvPr id="291" name="자유형: 도형 290">
              <a:extLst>
                <a:ext uri="{FF2B5EF4-FFF2-40B4-BE49-F238E27FC236}">
                  <a16:creationId xmlns:a16="http://schemas.microsoft.com/office/drawing/2014/main" id="{D4B1DDD6-CC19-70D6-740A-5A19609F69FB}"/>
                </a:ext>
              </a:extLst>
            </p:cNvPr>
            <p:cNvSpPr/>
            <p:nvPr/>
          </p:nvSpPr>
          <p:spPr>
            <a:xfrm>
              <a:off x="3723573" y="2992916"/>
              <a:ext cx="1021319" cy="549111"/>
            </a:xfrm>
            <a:custGeom>
              <a:avLst/>
              <a:gdLst>
                <a:gd name="connsiteX0" fmla="*/ 0 w 88123"/>
                <a:gd name="connsiteY0" fmla="*/ 0 h 308722"/>
                <a:gd name="connsiteX1" fmla="*/ 88124 w 88123"/>
                <a:gd name="connsiteY1" fmla="*/ 0 h 308722"/>
                <a:gd name="connsiteX2" fmla="*/ 88124 w 88123"/>
                <a:gd name="connsiteY2" fmla="*/ 308722 h 308722"/>
                <a:gd name="connsiteX3" fmla="*/ 0 w 88123"/>
                <a:gd name="connsiteY3" fmla="*/ 308722 h 30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123" h="308722">
                  <a:moveTo>
                    <a:pt x="0" y="0"/>
                  </a:moveTo>
                  <a:lnTo>
                    <a:pt x="88124" y="0"/>
                  </a:lnTo>
                  <a:lnTo>
                    <a:pt x="88124" y="308722"/>
                  </a:lnTo>
                  <a:lnTo>
                    <a:pt x="0" y="30872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381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2" name="직사각형 291">
              <a:extLst>
                <a:ext uri="{FF2B5EF4-FFF2-40B4-BE49-F238E27FC236}">
                  <a16:creationId xmlns:a16="http://schemas.microsoft.com/office/drawing/2014/main" id="{0A476C37-7F9B-6909-B332-599012CBBC9E}"/>
                </a:ext>
              </a:extLst>
            </p:cNvPr>
            <p:cNvSpPr/>
            <p:nvPr/>
          </p:nvSpPr>
          <p:spPr>
            <a:xfrm>
              <a:off x="3733262" y="3020610"/>
              <a:ext cx="1005886" cy="512975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</a:rPr>
                <a:t>8B</a:t>
              </a:r>
              <a:endParaRPr lang="ko-KR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0" name="직사각형 289">
            <a:extLst>
              <a:ext uri="{FF2B5EF4-FFF2-40B4-BE49-F238E27FC236}">
                <a16:creationId xmlns:a16="http://schemas.microsoft.com/office/drawing/2014/main" id="{9A593B5B-2E49-7DFA-8281-292D20F3CB6D}"/>
              </a:ext>
            </a:extLst>
          </p:cNvPr>
          <p:cNvSpPr/>
          <p:nvPr/>
        </p:nvSpPr>
        <p:spPr>
          <a:xfrm>
            <a:off x="1283120" y="4689367"/>
            <a:ext cx="2638800" cy="549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098F3A02-293D-62E8-02A7-6CDC29273B3F}"/>
              </a:ext>
            </a:extLst>
          </p:cNvPr>
          <p:cNvSpPr/>
          <p:nvPr/>
        </p:nvSpPr>
        <p:spPr>
          <a:xfrm>
            <a:off x="8967074" y="3088782"/>
            <a:ext cx="647960" cy="550800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8B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532C03E6-239E-E887-8E69-21B722A0BCDA}"/>
              </a:ext>
            </a:extLst>
          </p:cNvPr>
          <p:cNvSpPr/>
          <p:nvPr/>
        </p:nvSpPr>
        <p:spPr>
          <a:xfrm>
            <a:off x="8771705" y="3521681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0x00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3C69EE28-CFF3-E7D3-F9E9-7F7D8643975D}"/>
              </a:ext>
            </a:extLst>
          </p:cNvPr>
          <p:cNvSpPr/>
          <p:nvPr/>
        </p:nvSpPr>
        <p:spPr>
          <a:xfrm>
            <a:off x="9413527" y="3521681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0x08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137" name="직사각형 136">
            <a:extLst>
              <a:ext uri="{FF2B5EF4-FFF2-40B4-BE49-F238E27FC236}">
                <a16:creationId xmlns:a16="http://schemas.microsoft.com/office/drawing/2014/main" id="{90E8D738-AD3E-5FDB-6F8E-928FC7273C8E}"/>
              </a:ext>
            </a:extLst>
          </p:cNvPr>
          <p:cNvSpPr/>
          <p:nvPr/>
        </p:nvSpPr>
        <p:spPr>
          <a:xfrm>
            <a:off x="10055349" y="3521681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0x10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138" name="직사각형 137">
            <a:extLst>
              <a:ext uri="{FF2B5EF4-FFF2-40B4-BE49-F238E27FC236}">
                <a16:creationId xmlns:a16="http://schemas.microsoft.com/office/drawing/2014/main" id="{14D5347C-9F96-76A3-5410-818CE3D06283}"/>
              </a:ext>
            </a:extLst>
          </p:cNvPr>
          <p:cNvSpPr/>
          <p:nvPr/>
        </p:nvSpPr>
        <p:spPr>
          <a:xfrm>
            <a:off x="10697171" y="3521681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0x18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293" name="직사각형 292">
            <a:extLst>
              <a:ext uri="{FF2B5EF4-FFF2-40B4-BE49-F238E27FC236}">
                <a16:creationId xmlns:a16="http://schemas.microsoft.com/office/drawing/2014/main" id="{D076237D-290E-0F84-5554-6B0512BB16DD}"/>
              </a:ext>
            </a:extLst>
          </p:cNvPr>
          <p:cNvSpPr/>
          <p:nvPr/>
        </p:nvSpPr>
        <p:spPr>
          <a:xfrm>
            <a:off x="6322530" y="3088783"/>
            <a:ext cx="2638800" cy="549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301" name="직사각형 300">
            <a:extLst>
              <a:ext uri="{FF2B5EF4-FFF2-40B4-BE49-F238E27FC236}">
                <a16:creationId xmlns:a16="http://schemas.microsoft.com/office/drawing/2014/main" id="{54EFCF8B-A12E-F151-4CF8-CDA196C45312}"/>
              </a:ext>
            </a:extLst>
          </p:cNvPr>
          <p:cNvSpPr/>
          <p:nvPr/>
        </p:nvSpPr>
        <p:spPr>
          <a:xfrm>
            <a:off x="10239244" y="3938484"/>
            <a:ext cx="647960" cy="550800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8B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03" name="직사각형 302">
            <a:extLst>
              <a:ext uri="{FF2B5EF4-FFF2-40B4-BE49-F238E27FC236}">
                <a16:creationId xmlns:a16="http://schemas.microsoft.com/office/drawing/2014/main" id="{01211ACC-4224-89AA-64D1-9EBCBA7E3BA9}"/>
              </a:ext>
            </a:extLst>
          </p:cNvPr>
          <p:cNvSpPr/>
          <p:nvPr/>
        </p:nvSpPr>
        <p:spPr>
          <a:xfrm>
            <a:off x="8771705" y="4371383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0x00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04" name="직사각형 303">
            <a:extLst>
              <a:ext uri="{FF2B5EF4-FFF2-40B4-BE49-F238E27FC236}">
                <a16:creationId xmlns:a16="http://schemas.microsoft.com/office/drawing/2014/main" id="{508F43F4-4D94-1C72-AFC9-986F91865ABC}"/>
              </a:ext>
            </a:extLst>
          </p:cNvPr>
          <p:cNvSpPr/>
          <p:nvPr/>
        </p:nvSpPr>
        <p:spPr>
          <a:xfrm>
            <a:off x="9413527" y="4371383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0x08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05" name="직사각형 304">
            <a:extLst>
              <a:ext uri="{FF2B5EF4-FFF2-40B4-BE49-F238E27FC236}">
                <a16:creationId xmlns:a16="http://schemas.microsoft.com/office/drawing/2014/main" id="{57D50D1B-8253-1C14-5297-1331E3C7C9B6}"/>
              </a:ext>
            </a:extLst>
          </p:cNvPr>
          <p:cNvSpPr/>
          <p:nvPr/>
        </p:nvSpPr>
        <p:spPr>
          <a:xfrm>
            <a:off x="10055349" y="4371383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0x10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06" name="직사각형 305">
            <a:extLst>
              <a:ext uri="{FF2B5EF4-FFF2-40B4-BE49-F238E27FC236}">
                <a16:creationId xmlns:a16="http://schemas.microsoft.com/office/drawing/2014/main" id="{321B1DB6-B054-7448-8B28-654CDD662182}"/>
              </a:ext>
            </a:extLst>
          </p:cNvPr>
          <p:cNvSpPr/>
          <p:nvPr/>
        </p:nvSpPr>
        <p:spPr>
          <a:xfrm>
            <a:off x="10697171" y="4371383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0x18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07" name="직사각형 306">
            <a:extLst>
              <a:ext uri="{FF2B5EF4-FFF2-40B4-BE49-F238E27FC236}">
                <a16:creationId xmlns:a16="http://schemas.microsoft.com/office/drawing/2014/main" id="{B36B20C3-E0A7-377E-C761-14F09219E5A8}"/>
              </a:ext>
            </a:extLst>
          </p:cNvPr>
          <p:cNvSpPr/>
          <p:nvPr/>
        </p:nvSpPr>
        <p:spPr>
          <a:xfrm>
            <a:off x="6322530" y="3938485"/>
            <a:ext cx="2638800" cy="549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309" name="직사각형 308">
            <a:extLst>
              <a:ext uri="{FF2B5EF4-FFF2-40B4-BE49-F238E27FC236}">
                <a16:creationId xmlns:a16="http://schemas.microsoft.com/office/drawing/2014/main" id="{4EFBDDD3-A3EF-BA9B-D226-4D0A9F6AF242}"/>
              </a:ext>
            </a:extLst>
          </p:cNvPr>
          <p:cNvSpPr/>
          <p:nvPr/>
        </p:nvSpPr>
        <p:spPr>
          <a:xfrm>
            <a:off x="8967074" y="4788186"/>
            <a:ext cx="647960" cy="550800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8B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13" name="직사각형 312">
            <a:extLst>
              <a:ext uri="{FF2B5EF4-FFF2-40B4-BE49-F238E27FC236}">
                <a16:creationId xmlns:a16="http://schemas.microsoft.com/office/drawing/2014/main" id="{CD76B3B8-221B-70FC-6699-86F8CD02FB50}"/>
              </a:ext>
            </a:extLst>
          </p:cNvPr>
          <p:cNvSpPr/>
          <p:nvPr/>
        </p:nvSpPr>
        <p:spPr>
          <a:xfrm>
            <a:off x="8771705" y="5221085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0x00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14" name="직사각형 313">
            <a:extLst>
              <a:ext uri="{FF2B5EF4-FFF2-40B4-BE49-F238E27FC236}">
                <a16:creationId xmlns:a16="http://schemas.microsoft.com/office/drawing/2014/main" id="{596E4547-A91B-A93D-23B0-27C93AF6A7FD}"/>
              </a:ext>
            </a:extLst>
          </p:cNvPr>
          <p:cNvSpPr/>
          <p:nvPr/>
        </p:nvSpPr>
        <p:spPr>
          <a:xfrm>
            <a:off x="9413527" y="5221085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0x08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15" name="직사각형 314">
            <a:extLst>
              <a:ext uri="{FF2B5EF4-FFF2-40B4-BE49-F238E27FC236}">
                <a16:creationId xmlns:a16="http://schemas.microsoft.com/office/drawing/2014/main" id="{46C5480C-6E8C-5634-AA95-1010C8941A3C}"/>
              </a:ext>
            </a:extLst>
          </p:cNvPr>
          <p:cNvSpPr/>
          <p:nvPr/>
        </p:nvSpPr>
        <p:spPr>
          <a:xfrm>
            <a:off x="10055349" y="5221085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0x10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16" name="직사각형 315">
            <a:extLst>
              <a:ext uri="{FF2B5EF4-FFF2-40B4-BE49-F238E27FC236}">
                <a16:creationId xmlns:a16="http://schemas.microsoft.com/office/drawing/2014/main" id="{9E11657F-EE51-F441-558C-98B8805C48F5}"/>
              </a:ext>
            </a:extLst>
          </p:cNvPr>
          <p:cNvSpPr/>
          <p:nvPr/>
        </p:nvSpPr>
        <p:spPr>
          <a:xfrm>
            <a:off x="10697171" y="5221085"/>
            <a:ext cx="1005886" cy="512975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tx1"/>
                </a:solidFill>
              </a:rPr>
              <a:t>0x18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317" name="직사각형 316">
            <a:extLst>
              <a:ext uri="{FF2B5EF4-FFF2-40B4-BE49-F238E27FC236}">
                <a16:creationId xmlns:a16="http://schemas.microsoft.com/office/drawing/2014/main" id="{351D4ABC-4CF9-FD32-6651-AB4FC0B6CAA5}"/>
              </a:ext>
            </a:extLst>
          </p:cNvPr>
          <p:cNvSpPr/>
          <p:nvPr/>
        </p:nvSpPr>
        <p:spPr>
          <a:xfrm>
            <a:off x="6322530" y="4788187"/>
            <a:ext cx="2638800" cy="549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320" name="직사각형 319">
            <a:extLst>
              <a:ext uri="{FF2B5EF4-FFF2-40B4-BE49-F238E27FC236}">
                <a16:creationId xmlns:a16="http://schemas.microsoft.com/office/drawing/2014/main" id="{163DF400-044A-B214-68A8-AEE527F16EB5}"/>
              </a:ext>
            </a:extLst>
          </p:cNvPr>
          <p:cNvSpPr/>
          <p:nvPr/>
        </p:nvSpPr>
        <p:spPr>
          <a:xfrm>
            <a:off x="9603159" y="5637887"/>
            <a:ext cx="647960" cy="550800"/>
          </a:xfrm>
          <a:prstGeom prst="rect">
            <a:avLst/>
          </a:prstGeom>
          <a:solidFill>
            <a:srgbClr val="DAE3F3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8B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27" name="직사각형 326">
            <a:extLst>
              <a:ext uri="{FF2B5EF4-FFF2-40B4-BE49-F238E27FC236}">
                <a16:creationId xmlns:a16="http://schemas.microsoft.com/office/drawing/2014/main" id="{0A3C71B3-0226-9FA0-F575-4DB0AA993E47}"/>
              </a:ext>
            </a:extLst>
          </p:cNvPr>
          <p:cNvSpPr/>
          <p:nvPr/>
        </p:nvSpPr>
        <p:spPr>
          <a:xfrm>
            <a:off x="6322530" y="5637888"/>
            <a:ext cx="2638800" cy="5491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</a:rPr>
              <a:t>TAG</a:t>
            </a:r>
            <a:endParaRPr lang="ko-KR" altLang="en-US" sz="2400" dirty="0">
              <a:solidFill>
                <a:schemeClr val="tx1"/>
              </a:solidFill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6A1A227D-08DD-3BC1-0DC2-8FDC3E81C316}"/>
              </a:ext>
            </a:extLst>
          </p:cNvPr>
          <p:cNvSpPr/>
          <p:nvPr/>
        </p:nvSpPr>
        <p:spPr>
          <a:xfrm>
            <a:off x="9603159" y="3088782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DB4A43F9-1253-EBF9-98D0-69AF2E5F8FD7}"/>
              </a:ext>
            </a:extLst>
          </p:cNvPr>
          <p:cNvSpPr/>
          <p:nvPr/>
        </p:nvSpPr>
        <p:spPr>
          <a:xfrm>
            <a:off x="10239244" y="3088782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31D1D1EA-CD2E-6E33-B118-ED70FAF5E65E}"/>
              </a:ext>
            </a:extLst>
          </p:cNvPr>
          <p:cNvSpPr/>
          <p:nvPr/>
        </p:nvSpPr>
        <p:spPr>
          <a:xfrm>
            <a:off x="10875329" y="3088782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99" name="직사각형 298">
            <a:extLst>
              <a:ext uri="{FF2B5EF4-FFF2-40B4-BE49-F238E27FC236}">
                <a16:creationId xmlns:a16="http://schemas.microsoft.com/office/drawing/2014/main" id="{A2953F4B-8D34-8D32-730C-72EB1A82B764}"/>
              </a:ext>
            </a:extLst>
          </p:cNvPr>
          <p:cNvSpPr/>
          <p:nvPr/>
        </p:nvSpPr>
        <p:spPr>
          <a:xfrm>
            <a:off x="8967074" y="3938484"/>
            <a:ext cx="647960" cy="550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0" name="직사각형 299">
            <a:extLst>
              <a:ext uri="{FF2B5EF4-FFF2-40B4-BE49-F238E27FC236}">
                <a16:creationId xmlns:a16="http://schemas.microsoft.com/office/drawing/2014/main" id="{2EA1FADF-278A-6CCF-1AB8-5CCBD770EE12}"/>
              </a:ext>
            </a:extLst>
          </p:cNvPr>
          <p:cNvSpPr/>
          <p:nvPr/>
        </p:nvSpPr>
        <p:spPr>
          <a:xfrm>
            <a:off x="9603159" y="3938484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2" name="직사각형 301">
            <a:extLst>
              <a:ext uri="{FF2B5EF4-FFF2-40B4-BE49-F238E27FC236}">
                <a16:creationId xmlns:a16="http://schemas.microsoft.com/office/drawing/2014/main" id="{059C94F2-2BA8-76B2-6DD6-58D030642C55}"/>
              </a:ext>
            </a:extLst>
          </p:cNvPr>
          <p:cNvSpPr/>
          <p:nvPr/>
        </p:nvSpPr>
        <p:spPr>
          <a:xfrm>
            <a:off x="10875329" y="3938484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0" name="직사각형 309">
            <a:extLst>
              <a:ext uri="{FF2B5EF4-FFF2-40B4-BE49-F238E27FC236}">
                <a16:creationId xmlns:a16="http://schemas.microsoft.com/office/drawing/2014/main" id="{ABD47766-F85B-ED69-9BEF-F84A7F10DD3C}"/>
              </a:ext>
            </a:extLst>
          </p:cNvPr>
          <p:cNvSpPr/>
          <p:nvPr/>
        </p:nvSpPr>
        <p:spPr>
          <a:xfrm>
            <a:off x="9603159" y="4788186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1" name="직사각형 310">
            <a:extLst>
              <a:ext uri="{FF2B5EF4-FFF2-40B4-BE49-F238E27FC236}">
                <a16:creationId xmlns:a16="http://schemas.microsoft.com/office/drawing/2014/main" id="{FD125602-AE72-B2C2-A962-66E4DEDF7369}"/>
              </a:ext>
            </a:extLst>
          </p:cNvPr>
          <p:cNvSpPr/>
          <p:nvPr/>
        </p:nvSpPr>
        <p:spPr>
          <a:xfrm>
            <a:off x="10239244" y="4788186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2" name="직사각형 311">
            <a:extLst>
              <a:ext uri="{FF2B5EF4-FFF2-40B4-BE49-F238E27FC236}">
                <a16:creationId xmlns:a16="http://schemas.microsoft.com/office/drawing/2014/main" id="{37B5C37E-1C0D-F5C0-89AB-E7B82A852A45}"/>
              </a:ext>
            </a:extLst>
          </p:cNvPr>
          <p:cNvSpPr/>
          <p:nvPr/>
        </p:nvSpPr>
        <p:spPr>
          <a:xfrm>
            <a:off x="10875329" y="4788186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9" name="직사각형 318">
            <a:extLst>
              <a:ext uri="{FF2B5EF4-FFF2-40B4-BE49-F238E27FC236}">
                <a16:creationId xmlns:a16="http://schemas.microsoft.com/office/drawing/2014/main" id="{BCB19652-048F-AA9D-8F96-DAB6A4B964A9}"/>
              </a:ext>
            </a:extLst>
          </p:cNvPr>
          <p:cNvSpPr/>
          <p:nvPr/>
        </p:nvSpPr>
        <p:spPr>
          <a:xfrm>
            <a:off x="8967074" y="5637887"/>
            <a:ext cx="647960" cy="550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1" name="직사각형 320">
            <a:extLst>
              <a:ext uri="{FF2B5EF4-FFF2-40B4-BE49-F238E27FC236}">
                <a16:creationId xmlns:a16="http://schemas.microsoft.com/office/drawing/2014/main" id="{C317F2C3-EBEC-1B4E-C63F-B67128579278}"/>
              </a:ext>
            </a:extLst>
          </p:cNvPr>
          <p:cNvSpPr/>
          <p:nvPr/>
        </p:nvSpPr>
        <p:spPr>
          <a:xfrm>
            <a:off x="10239244" y="5637887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22" name="직사각형 321">
            <a:extLst>
              <a:ext uri="{FF2B5EF4-FFF2-40B4-BE49-F238E27FC236}">
                <a16:creationId xmlns:a16="http://schemas.microsoft.com/office/drawing/2014/main" id="{FDCD6919-4F5E-17ED-30BD-A4B7C1D00A58}"/>
              </a:ext>
            </a:extLst>
          </p:cNvPr>
          <p:cNvSpPr/>
          <p:nvPr/>
        </p:nvSpPr>
        <p:spPr>
          <a:xfrm>
            <a:off x="10875329" y="5637887"/>
            <a:ext cx="647960" cy="550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-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AFF81C-2DC4-A1E0-B222-FCA9A00956FF}"/>
              </a:ext>
            </a:extLst>
          </p:cNvPr>
          <p:cNvSpPr txBox="1"/>
          <p:nvPr/>
        </p:nvSpPr>
        <p:spPr>
          <a:xfrm>
            <a:off x="642046" y="6202140"/>
            <a:ext cx="457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 for each 8B entry</a:t>
            </a:r>
            <a:endParaRPr lang="ko-KR" altLang="en-US" sz="2800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43C30-6345-9EBB-D6F3-A485B83E559B}"/>
              </a:ext>
            </a:extLst>
          </p:cNvPr>
          <p:cNvSpPr txBox="1"/>
          <p:nvPr/>
        </p:nvSpPr>
        <p:spPr>
          <a:xfrm>
            <a:off x="6461454" y="6202140"/>
            <a:ext cx="4878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Cacheline</a:t>
            </a:r>
            <a:r>
              <a:rPr lang="en-US" altLang="ko-KR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(64B) for 8B entry</a:t>
            </a:r>
            <a:endParaRPr lang="ko-KR" altLang="en-US" sz="2800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8" name="직사각형 337">
            <a:extLst>
              <a:ext uri="{FF2B5EF4-FFF2-40B4-BE49-F238E27FC236}">
                <a16:creationId xmlns:a16="http://schemas.microsoft.com/office/drawing/2014/main" id="{B66A75D3-D576-8E23-C370-B1480022905A}"/>
              </a:ext>
            </a:extLst>
          </p:cNvPr>
          <p:cNvSpPr/>
          <p:nvPr/>
        </p:nvSpPr>
        <p:spPr>
          <a:xfrm>
            <a:off x="121860" y="2243956"/>
            <a:ext cx="12070139" cy="456843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0" name="직사각형 339">
            <a:extLst>
              <a:ext uri="{FF2B5EF4-FFF2-40B4-BE49-F238E27FC236}">
                <a16:creationId xmlns:a16="http://schemas.microsoft.com/office/drawing/2014/main" id="{116D21F9-57A1-07D2-9FF9-FFB522DCFBCF}"/>
              </a:ext>
            </a:extLst>
          </p:cNvPr>
          <p:cNvSpPr/>
          <p:nvPr/>
        </p:nvSpPr>
        <p:spPr>
          <a:xfrm>
            <a:off x="6485132" y="3381152"/>
            <a:ext cx="4830925" cy="143786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Performance Degradation</a:t>
            </a:r>
          </a:p>
        </p:txBody>
      </p:sp>
      <p:sp>
        <p:nvSpPr>
          <p:cNvPr id="339" name="직사각형 338">
            <a:extLst>
              <a:ext uri="{FF2B5EF4-FFF2-40B4-BE49-F238E27FC236}">
                <a16:creationId xmlns:a16="http://schemas.microsoft.com/office/drawing/2014/main" id="{C3050D39-32D7-9CE5-89A9-27738DCC7B62}"/>
              </a:ext>
            </a:extLst>
          </p:cNvPr>
          <p:cNvSpPr/>
          <p:nvPr/>
        </p:nvSpPr>
        <p:spPr>
          <a:xfrm>
            <a:off x="586568" y="3381152"/>
            <a:ext cx="4830925" cy="143786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 Metadata Overhead</a:t>
            </a:r>
          </a:p>
        </p:txBody>
      </p:sp>
    </p:spTree>
    <p:extLst>
      <p:ext uri="{BB962C8B-B14F-4D97-AF65-F5344CB8AC3E}">
        <p14:creationId xmlns:p14="http://schemas.microsoft.com/office/powerpoint/2010/main" val="42210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0" grpId="0" animBg="1"/>
      <p:bldP spid="286" grpId="0" animBg="1"/>
      <p:bldP spid="290" grpId="0" animBg="1"/>
      <p:bldP spid="45" grpId="0" animBg="1"/>
      <p:bldP spid="46" grpId="0" animBg="1"/>
      <p:bldP spid="47" grpId="0" animBg="1"/>
      <p:bldP spid="299" grpId="0" animBg="1"/>
      <p:bldP spid="300" grpId="0" animBg="1"/>
      <p:bldP spid="302" grpId="0" animBg="1"/>
      <p:bldP spid="310" grpId="0" animBg="1"/>
      <p:bldP spid="311" grpId="0" animBg="1"/>
      <p:bldP spid="312" grpId="0" animBg="1"/>
      <p:bldP spid="319" grpId="0" animBg="1"/>
      <p:bldP spid="321" grpId="0" animBg="1"/>
      <p:bldP spid="322" grpId="0" animBg="1"/>
      <p:bldP spid="5" grpId="0"/>
      <p:bldP spid="10" grpId="0"/>
      <p:bldP spid="338" grpId="0" animBg="1"/>
      <p:bldP spid="340" grpId="0" animBg="1"/>
      <p:bldP spid="3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DBBA1-D892-08CE-DF29-515380858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DA91-67EC-2699-8E59-947C585D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Piccolo-</a:t>
            </a:r>
            <a:r>
              <a:rPr lang="en-US" altLang="ko-KR" dirty="0"/>
              <a:t>C</a:t>
            </a:r>
            <a:r>
              <a:rPr lang="en-US" dirty="0"/>
              <a:t>ache: Architecture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EFDB1-2E6C-699B-E979-01C4910B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21</a:t>
            </a:fld>
            <a:endParaRPr lang="ko-KR" altLang="en-US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5877314-278C-9DFE-BCB9-8FB48AB548BD}"/>
              </a:ext>
            </a:extLst>
          </p:cNvPr>
          <p:cNvGrpSpPr/>
          <p:nvPr/>
        </p:nvGrpSpPr>
        <p:grpSpPr>
          <a:xfrm>
            <a:off x="956999" y="3268454"/>
            <a:ext cx="10278002" cy="468000"/>
            <a:chOff x="1214788" y="3135934"/>
            <a:chExt cx="10278002" cy="468000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3316092A-EC28-A9DA-5A68-EB1B4134316F}"/>
                </a:ext>
              </a:extLst>
            </p:cNvPr>
            <p:cNvSpPr/>
            <p:nvPr/>
          </p:nvSpPr>
          <p:spPr>
            <a:xfrm>
              <a:off x="6871094" y="3135934"/>
              <a:ext cx="2958706" cy="468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Set Index</a:t>
              </a:r>
              <a:endParaRPr lang="ko-KR" altLang="en-US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A9852E5-33F7-7E64-1610-ACF6E73B5EF7}"/>
                </a:ext>
              </a:extLst>
            </p:cNvPr>
            <p:cNvSpPr/>
            <p:nvPr/>
          </p:nvSpPr>
          <p:spPr>
            <a:xfrm>
              <a:off x="1214788" y="3135934"/>
              <a:ext cx="5656305" cy="468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Tag</a:t>
              </a:r>
              <a:endParaRPr lang="ko-KR" altLang="en-US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79CB2A3A-56BB-7902-A416-E4AE0D8E3444}"/>
                </a:ext>
              </a:extLst>
            </p:cNvPr>
            <p:cNvSpPr/>
            <p:nvPr/>
          </p:nvSpPr>
          <p:spPr>
            <a:xfrm>
              <a:off x="9829642" y="3135934"/>
              <a:ext cx="1663148" cy="468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FG Offset</a:t>
              </a:r>
              <a:endParaRPr lang="ko-KR" altLang="en-US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12958251-0AF9-7167-378D-EC14EBDD3FA7}"/>
              </a:ext>
            </a:extLst>
          </p:cNvPr>
          <p:cNvSpPr/>
          <p:nvPr/>
        </p:nvSpPr>
        <p:spPr>
          <a:xfrm>
            <a:off x="957001" y="4553238"/>
            <a:ext cx="4263666" cy="46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7A92CBE-1E88-E3BD-ACFA-5323CCE4CC0F}"/>
              </a:ext>
            </a:extLst>
          </p:cNvPr>
          <p:cNvSpPr/>
          <p:nvPr/>
        </p:nvSpPr>
        <p:spPr>
          <a:xfrm>
            <a:off x="6613306" y="4553238"/>
            <a:ext cx="2958706" cy="46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531A5035-FE48-801A-BAB0-9DB1A45B6D8D}"/>
              </a:ext>
            </a:extLst>
          </p:cNvPr>
          <p:cNvSpPr/>
          <p:nvPr/>
        </p:nvSpPr>
        <p:spPr>
          <a:xfrm>
            <a:off x="9571853" y="4553238"/>
            <a:ext cx="1663147" cy="468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1CBFF0D-9EB1-A49A-BF50-F617D7F04E14}"/>
              </a:ext>
            </a:extLst>
          </p:cNvPr>
          <p:cNvSpPr/>
          <p:nvPr/>
        </p:nvSpPr>
        <p:spPr>
          <a:xfrm>
            <a:off x="5220667" y="4553238"/>
            <a:ext cx="1392638" cy="468000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55" name="화살표: 아래쪽 354">
            <a:extLst>
              <a:ext uri="{FF2B5EF4-FFF2-40B4-BE49-F238E27FC236}">
                <a16:creationId xmlns:a16="http://schemas.microsoft.com/office/drawing/2014/main" id="{3124E3BF-A2AD-45D4-8876-9136F764462B}"/>
              </a:ext>
            </a:extLst>
          </p:cNvPr>
          <p:cNvSpPr/>
          <p:nvPr/>
        </p:nvSpPr>
        <p:spPr>
          <a:xfrm>
            <a:off x="5735731" y="3979534"/>
            <a:ext cx="362510" cy="330623"/>
          </a:xfrm>
          <a:prstGeom prst="downArrow">
            <a:avLst>
              <a:gd name="adj1" fmla="val 45936"/>
              <a:gd name="adj2" fmla="val 3847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0F2DEBD-F15B-C24D-6D9A-D6C0CBA593F1}"/>
              </a:ext>
            </a:extLst>
          </p:cNvPr>
          <p:cNvSpPr txBox="1">
            <a:spLocks/>
          </p:cNvSpPr>
          <p:nvPr/>
        </p:nvSpPr>
        <p:spPr>
          <a:xfrm>
            <a:off x="489968" y="1615439"/>
            <a:ext cx="11134174" cy="16445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Use the sectored cache structure </a:t>
            </a:r>
            <a:r>
              <a:rPr lang="en-US" altLang="ko-K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w/ tag per line &amp; </a:t>
            </a:r>
            <a:r>
              <a:rPr lang="en-US" altLang="ko-KR" sz="28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fg</a:t>
            </a:r>
            <a:r>
              <a:rPr lang="en-US" altLang="ko-K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-tag per sector</a:t>
            </a:r>
            <a:endParaRPr lang="en-US" altLang="ko-KR" sz="28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Allowing the same tag </a:t>
            </a: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within a single set</a:t>
            </a:r>
          </a:p>
        </p:txBody>
      </p:sp>
      <p:sp>
        <p:nvSpPr>
          <p:cNvPr id="12" name="부제목 2">
            <a:extLst>
              <a:ext uri="{FF2B5EF4-FFF2-40B4-BE49-F238E27FC236}">
                <a16:creationId xmlns:a16="http://schemas.microsoft.com/office/drawing/2014/main" id="{6496FB21-F011-5972-A29F-FE7914F4E36E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847806" cy="7549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Reduce metadata overhead: split {Tag} </a:t>
            </a:r>
            <a:r>
              <a:rPr lang="en-US" altLang="ko-KR" sz="28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{Tag + Fine-Grained Tag}</a:t>
            </a:r>
            <a:r>
              <a:rPr lang="en-US" altLang="ko-KR" sz="28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F6A27FD7-A7D0-CF5A-B4F6-B888E0700A88}"/>
              </a:ext>
            </a:extLst>
          </p:cNvPr>
          <p:cNvSpPr txBox="1"/>
          <p:nvPr/>
        </p:nvSpPr>
        <p:spPr>
          <a:xfrm>
            <a:off x="2685102" y="4605630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CCACAB-3AB0-ECEE-3AF8-239CB9ED7553}"/>
              </a:ext>
            </a:extLst>
          </p:cNvPr>
          <p:cNvSpPr txBox="1"/>
          <p:nvPr/>
        </p:nvSpPr>
        <p:spPr>
          <a:xfrm>
            <a:off x="5449821" y="4605630"/>
            <a:ext cx="93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FG-Tag</a:t>
            </a:r>
            <a:endParaRPr lang="ko-KR" altLang="en-US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8347AD-0D7F-8B2A-917F-D059CE6D4FB0}"/>
              </a:ext>
            </a:extLst>
          </p:cNvPr>
          <p:cNvSpPr txBox="1"/>
          <p:nvPr/>
        </p:nvSpPr>
        <p:spPr>
          <a:xfrm>
            <a:off x="7456860" y="4605630"/>
            <a:ext cx="1271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Index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D182DF-5458-C1E3-16D9-0844697BF8B2}"/>
              </a:ext>
            </a:extLst>
          </p:cNvPr>
          <p:cNvSpPr txBox="1"/>
          <p:nvPr/>
        </p:nvSpPr>
        <p:spPr>
          <a:xfrm>
            <a:off x="9750490" y="4605630"/>
            <a:ext cx="130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FG Offset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EC4BE-D4D6-32F3-BDCE-A60E0F144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Box 429">
            <a:extLst>
              <a:ext uri="{FF2B5EF4-FFF2-40B4-BE49-F238E27FC236}">
                <a16:creationId xmlns:a16="http://schemas.microsoft.com/office/drawing/2014/main" id="{6BBA333E-745A-21E4-34BC-48E37240CF4F}"/>
              </a:ext>
            </a:extLst>
          </p:cNvPr>
          <p:cNvSpPr txBox="1"/>
          <p:nvPr/>
        </p:nvSpPr>
        <p:spPr>
          <a:xfrm>
            <a:off x="2667026" y="3819409"/>
            <a:ext cx="791697" cy="3254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B5168C9B-19D3-4B29-E9CC-D9A7E44F2AF7}"/>
              </a:ext>
            </a:extLst>
          </p:cNvPr>
          <p:cNvSpPr txBox="1"/>
          <p:nvPr/>
        </p:nvSpPr>
        <p:spPr>
          <a:xfrm>
            <a:off x="2667026" y="3819409"/>
            <a:ext cx="791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DA0284D6-70CF-5336-5EE7-30C978E3F31B}"/>
              </a:ext>
            </a:extLst>
          </p:cNvPr>
          <p:cNvSpPr txBox="1"/>
          <p:nvPr/>
        </p:nvSpPr>
        <p:spPr>
          <a:xfrm>
            <a:off x="2667026" y="4714091"/>
            <a:ext cx="791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0x03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1B22619-16A4-2A76-8ED9-D0F310A28A03}"/>
              </a:ext>
            </a:extLst>
          </p:cNvPr>
          <p:cNvSpPr txBox="1"/>
          <p:nvPr/>
        </p:nvSpPr>
        <p:spPr>
          <a:xfrm>
            <a:off x="2667026" y="4277726"/>
            <a:ext cx="791697" cy="3254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D54B9873-8B3D-9B1D-F8F9-D95D8E404EE3}"/>
              </a:ext>
            </a:extLst>
          </p:cNvPr>
          <p:cNvSpPr txBox="1"/>
          <p:nvPr/>
        </p:nvSpPr>
        <p:spPr>
          <a:xfrm>
            <a:off x="2667026" y="5170904"/>
            <a:ext cx="791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0x03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5" name="자유형: 도형 424">
            <a:extLst>
              <a:ext uri="{FF2B5EF4-FFF2-40B4-BE49-F238E27FC236}">
                <a16:creationId xmlns:a16="http://schemas.microsoft.com/office/drawing/2014/main" id="{63BDB8B0-E5F8-2C05-2A9A-23CD14AF2711}"/>
              </a:ext>
            </a:extLst>
          </p:cNvPr>
          <p:cNvSpPr/>
          <p:nvPr/>
        </p:nvSpPr>
        <p:spPr>
          <a:xfrm>
            <a:off x="4971278" y="4670359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6" name="자유형: 도형 425">
            <a:extLst>
              <a:ext uri="{FF2B5EF4-FFF2-40B4-BE49-F238E27FC236}">
                <a16:creationId xmlns:a16="http://schemas.microsoft.com/office/drawing/2014/main" id="{FDCC91DA-9452-9C9D-26DE-4A997C398EE1}"/>
              </a:ext>
            </a:extLst>
          </p:cNvPr>
          <p:cNvSpPr/>
          <p:nvPr/>
        </p:nvSpPr>
        <p:spPr>
          <a:xfrm>
            <a:off x="4971278" y="5126337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7" name="직선 연결선 386">
            <a:extLst>
              <a:ext uri="{FF2B5EF4-FFF2-40B4-BE49-F238E27FC236}">
                <a16:creationId xmlns:a16="http://schemas.microsoft.com/office/drawing/2014/main" id="{25352203-12C0-339E-012C-5DA47395569D}"/>
              </a:ext>
            </a:extLst>
          </p:cNvPr>
          <p:cNvCxnSpPr>
            <a:cxnSpLocks/>
          </p:cNvCxnSpPr>
          <p:nvPr/>
        </p:nvCxnSpPr>
        <p:spPr>
          <a:xfrm>
            <a:off x="3033228" y="5580148"/>
            <a:ext cx="0" cy="411265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8" name="직선 연결선 387">
            <a:extLst>
              <a:ext uri="{FF2B5EF4-FFF2-40B4-BE49-F238E27FC236}">
                <a16:creationId xmlns:a16="http://schemas.microsoft.com/office/drawing/2014/main" id="{CCCFA2B4-90A6-7320-A888-3C1D3967C4D8}"/>
              </a:ext>
            </a:extLst>
          </p:cNvPr>
          <p:cNvCxnSpPr>
            <a:cxnSpLocks/>
          </p:cNvCxnSpPr>
          <p:nvPr/>
        </p:nvCxnSpPr>
        <p:spPr>
          <a:xfrm>
            <a:off x="4972473" y="5895869"/>
            <a:ext cx="0" cy="40384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5" name="직선 연결선 344">
            <a:extLst>
              <a:ext uri="{FF2B5EF4-FFF2-40B4-BE49-F238E27FC236}">
                <a16:creationId xmlns:a16="http://schemas.microsoft.com/office/drawing/2014/main" id="{CA44B812-227D-3B44-AF45-ABD83DBC4780}"/>
              </a:ext>
            </a:extLst>
          </p:cNvPr>
          <p:cNvCxnSpPr>
            <a:cxnSpLocks/>
          </p:cNvCxnSpPr>
          <p:nvPr/>
        </p:nvCxnSpPr>
        <p:spPr>
          <a:xfrm flipV="1">
            <a:off x="6312626" y="5242450"/>
            <a:ext cx="0" cy="5743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7" name="직선 연결선 346">
            <a:extLst>
              <a:ext uri="{FF2B5EF4-FFF2-40B4-BE49-F238E27FC236}">
                <a16:creationId xmlns:a16="http://schemas.microsoft.com/office/drawing/2014/main" id="{E062BE57-327B-1377-50C3-BE4036710706}"/>
              </a:ext>
            </a:extLst>
          </p:cNvPr>
          <p:cNvCxnSpPr>
            <a:cxnSpLocks/>
          </p:cNvCxnSpPr>
          <p:nvPr/>
        </p:nvCxnSpPr>
        <p:spPr>
          <a:xfrm flipV="1">
            <a:off x="6962567" y="5242450"/>
            <a:ext cx="0" cy="5743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9" name="직선 연결선 348">
            <a:extLst>
              <a:ext uri="{FF2B5EF4-FFF2-40B4-BE49-F238E27FC236}">
                <a16:creationId xmlns:a16="http://schemas.microsoft.com/office/drawing/2014/main" id="{0D310B0B-DEBC-50D2-83B8-A3EFC0510388}"/>
              </a:ext>
            </a:extLst>
          </p:cNvPr>
          <p:cNvCxnSpPr>
            <a:cxnSpLocks/>
          </p:cNvCxnSpPr>
          <p:nvPr/>
        </p:nvCxnSpPr>
        <p:spPr>
          <a:xfrm flipV="1">
            <a:off x="7608184" y="5580148"/>
            <a:ext cx="0" cy="23661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1" name="직선 연결선 350">
            <a:extLst>
              <a:ext uri="{FF2B5EF4-FFF2-40B4-BE49-F238E27FC236}">
                <a16:creationId xmlns:a16="http://schemas.microsoft.com/office/drawing/2014/main" id="{9B912FA9-709A-EE62-4F4E-B8C8A418D67A}"/>
              </a:ext>
            </a:extLst>
          </p:cNvPr>
          <p:cNvCxnSpPr>
            <a:cxnSpLocks/>
          </p:cNvCxnSpPr>
          <p:nvPr/>
        </p:nvCxnSpPr>
        <p:spPr>
          <a:xfrm flipV="1">
            <a:off x="8259431" y="5242450"/>
            <a:ext cx="0" cy="5743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2" name="직선 연결선 331">
            <a:extLst>
              <a:ext uri="{FF2B5EF4-FFF2-40B4-BE49-F238E27FC236}">
                <a16:creationId xmlns:a16="http://schemas.microsoft.com/office/drawing/2014/main" id="{39C2E33D-B519-0219-6285-E91991E70860}"/>
              </a:ext>
            </a:extLst>
          </p:cNvPr>
          <p:cNvCxnSpPr>
            <a:cxnSpLocks/>
          </p:cNvCxnSpPr>
          <p:nvPr/>
        </p:nvCxnSpPr>
        <p:spPr>
          <a:xfrm flipV="1">
            <a:off x="4212678" y="5580148"/>
            <a:ext cx="0" cy="3157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4" name="직선 연결선 333">
            <a:extLst>
              <a:ext uri="{FF2B5EF4-FFF2-40B4-BE49-F238E27FC236}">
                <a16:creationId xmlns:a16="http://schemas.microsoft.com/office/drawing/2014/main" id="{4860D8AA-F948-F015-0715-92FA06F7DC81}"/>
              </a:ext>
            </a:extLst>
          </p:cNvPr>
          <p:cNvCxnSpPr>
            <a:cxnSpLocks/>
          </p:cNvCxnSpPr>
          <p:nvPr/>
        </p:nvCxnSpPr>
        <p:spPr>
          <a:xfrm flipV="1">
            <a:off x="4719866" y="5580148"/>
            <a:ext cx="0" cy="3157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3" name="직선 연결선 342">
            <a:extLst>
              <a:ext uri="{FF2B5EF4-FFF2-40B4-BE49-F238E27FC236}">
                <a16:creationId xmlns:a16="http://schemas.microsoft.com/office/drawing/2014/main" id="{18913A60-7047-FDA8-7301-F11E98808340}"/>
              </a:ext>
            </a:extLst>
          </p:cNvPr>
          <p:cNvCxnSpPr>
            <a:cxnSpLocks/>
          </p:cNvCxnSpPr>
          <p:nvPr/>
        </p:nvCxnSpPr>
        <p:spPr>
          <a:xfrm flipV="1">
            <a:off x="5226156" y="5580148"/>
            <a:ext cx="0" cy="3157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4" name="직선 연결선 343">
            <a:extLst>
              <a:ext uri="{FF2B5EF4-FFF2-40B4-BE49-F238E27FC236}">
                <a16:creationId xmlns:a16="http://schemas.microsoft.com/office/drawing/2014/main" id="{494E726F-95AE-6912-5954-2621D1EAAE43}"/>
              </a:ext>
            </a:extLst>
          </p:cNvPr>
          <p:cNvCxnSpPr>
            <a:cxnSpLocks/>
          </p:cNvCxnSpPr>
          <p:nvPr/>
        </p:nvCxnSpPr>
        <p:spPr>
          <a:xfrm flipV="1">
            <a:off x="5733954" y="5580148"/>
            <a:ext cx="0" cy="3157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0" name="자유형: 도형 309">
            <a:extLst>
              <a:ext uri="{FF2B5EF4-FFF2-40B4-BE49-F238E27FC236}">
                <a16:creationId xmlns:a16="http://schemas.microsoft.com/office/drawing/2014/main" id="{D1A87FE0-7514-405D-25A9-F5ED49217D79}"/>
              </a:ext>
            </a:extLst>
          </p:cNvPr>
          <p:cNvSpPr/>
          <p:nvPr/>
        </p:nvSpPr>
        <p:spPr>
          <a:xfrm>
            <a:off x="731520" y="2128743"/>
            <a:ext cx="10921120" cy="881832"/>
          </a:xfrm>
          <a:custGeom>
            <a:avLst/>
            <a:gdLst>
              <a:gd name="connsiteX0" fmla="*/ 0 w 3697184"/>
              <a:gd name="connsiteY0" fmla="*/ 0 h 346320"/>
              <a:gd name="connsiteX1" fmla="*/ 3697184 w 3697184"/>
              <a:gd name="connsiteY1" fmla="*/ 0 h 346320"/>
              <a:gd name="connsiteX2" fmla="*/ 3697184 w 3697184"/>
              <a:gd name="connsiteY2" fmla="*/ 346320 h 346320"/>
              <a:gd name="connsiteX3" fmla="*/ 0 w 3697184"/>
              <a:gd name="connsiteY3" fmla="*/ 346320 h 3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7184" h="346320">
                <a:moveTo>
                  <a:pt x="0" y="0"/>
                </a:moveTo>
                <a:lnTo>
                  <a:pt x="3697184" y="0"/>
                </a:lnTo>
                <a:lnTo>
                  <a:pt x="3697184" y="346320"/>
                </a:lnTo>
                <a:lnTo>
                  <a:pt x="0" y="34632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32057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9C2A1-6ED7-5F36-85C3-D02D994F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Piccolo-</a:t>
            </a:r>
            <a:r>
              <a:rPr lang="en-US" altLang="ko-KR" dirty="0"/>
              <a:t>C</a:t>
            </a:r>
            <a:r>
              <a:rPr lang="en-US" dirty="0"/>
              <a:t>ache: Architecture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245EF-4EDB-92B3-6EB1-2086DDAC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22</a:t>
            </a:fld>
            <a:endParaRPr lang="ko-KR" altLang="en-US" dirty="0"/>
          </a:p>
        </p:txBody>
      </p:sp>
      <p:sp>
        <p:nvSpPr>
          <p:cNvPr id="8" name="부제목 2">
            <a:extLst>
              <a:ext uri="{FF2B5EF4-FFF2-40B4-BE49-F238E27FC236}">
                <a16:creationId xmlns:a16="http://schemas.microsoft.com/office/drawing/2014/main" id="{BE7C494C-C835-E125-780B-ED182854AA6C}"/>
              </a:ext>
            </a:extLst>
          </p:cNvPr>
          <p:cNvSpPr txBox="1">
            <a:spLocks/>
          </p:cNvSpPr>
          <p:nvPr/>
        </p:nvSpPr>
        <p:spPr>
          <a:xfrm>
            <a:off x="489968" y="90055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Each 8B data has a </a:t>
            </a:r>
            <a:r>
              <a:rPr lang="en-US" altLang="ko-KR" sz="2800" b="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fg</a:t>
            </a:r>
            <a:r>
              <a:rPr lang="en-US" altLang="ko-KR" sz="2800" b="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-tag and each 32B line has a tag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Evict a sector along with a </a:t>
            </a:r>
            <a:r>
              <a:rPr lang="en-US" altLang="ko-KR" sz="2800" b="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fg</a:t>
            </a:r>
            <a:r>
              <a:rPr lang="en-US" altLang="ko-KR" sz="2800" b="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-tag following LRU order</a:t>
            </a:r>
            <a:endParaRPr lang="en-US" altLang="ko-KR" sz="2800" b="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E072BDD-DD52-EB42-6CAD-E05D62B1BE14}"/>
              </a:ext>
            </a:extLst>
          </p:cNvPr>
          <p:cNvSpPr txBox="1"/>
          <p:nvPr/>
        </p:nvSpPr>
        <p:spPr>
          <a:xfrm>
            <a:off x="9333202" y="4483942"/>
            <a:ext cx="106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" name="직사각형 275">
            <a:extLst>
              <a:ext uri="{FF2B5EF4-FFF2-40B4-BE49-F238E27FC236}">
                <a16:creationId xmlns:a16="http://schemas.microsoft.com/office/drawing/2014/main" id="{D326CA86-F265-4032-70F9-17F4805B1912}"/>
              </a:ext>
            </a:extLst>
          </p:cNvPr>
          <p:cNvSpPr/>
          <p:nvPr/>
        </p:nvSpPr>
        <p:spPr>
          <a:xfrm>
            <a:off x="957001" y="2435714"/>
            <a:ext cx="4263666" cy="3492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8" name="직사각형 277">
            <a:extLst>
              <a:ext uri="{FF2B5EF4-FFF2-40B4-BE49-F238E27FC236}">
                <a16:creationId xmlns:a16="http://schemas.microsoft.com/office/drawing/2014/main" id="{A4034BCE-C6CF-CDC9-C4A7-45B430C30EC8}"/>
              </a:ext>
            </a:extLst>
          </p:cNvPr>
          <p:cNvSpPr/>
          <p:nvPr/>
        </p:nvSpPr>
        <p:spPr>
          <a:xfrm>
            <a:off x="6613306" y="2435714"/>
            <a:ext cx="2958706" cy="3492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0" name="직사각형 279">
            <a:extLst>
              <a:ext uri="{FF2B5EF4-FFF2-40B4-BE49-F238E27FC236}">
                <a16:creationId xmlns:a16="http://schemas.microsoft.com/office/drawing/2014/main" id="{8AC5B4F0-53A9-2BCE-0548-BB6F2964D291}"/>
              </a:ext>
            </a:extLst>
          </p:cNvPr>
          <p:cNvSpPr/>
          <p:nvPr/>
        </p:nvSpPr>
        <p:spPr>
          <a:xfrm>
            <a:off x="9571853" y="2435714"/>
            <a:ext cx="1663147" cy="3492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2" name="직사각형 281">
            <a:extLst>
              <a:ext uri="{FF2B5EF4-FFF2-40B4-BE49-F238E27FC236}">
                <a16:creationId xmlns:a16="http://schemas.microsoft.com/office/drawing/2014/main" id="{9F658EF2-81D1-318A-B7A9-938BF69A3279}"/>
              </a:ext>
            </a:extLst>
          </p:cNvPr>
          <p:cNvSpPr/>
          <p:nvPr/>
        </p:nvSpPr>
        <p:spPr>
          <a:xfrm>
            <a:off x="5220667" y="2435714"/>
            <a:ext cx="1392638" cy="34924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EA161308-5BFA-C968-129E-85637BC567C6}"/>
              </a:ext>
            </a:extLst>
          </p:cNvPr>
          <p:cNvSpPr txBox="1"/>
          <p:nvPr/>
        </p:nvSpPr>
        <p:spPr>
          <a:xfrm>
            <a:off x="2685102" y="2102334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6" name="TextBox 305">
            <a:extLst>
              <a:ext uri="{FF2B5EF4-FFF2-40B4-BE49-F238E27FC236}">
                <a16:creationId xmlns:a16="http://schemas.microsoft.com/office/drawing/2014/main" id="{5D16A7EC-8BC4-12C9-3FD3-92DF80CB6BDC}"/>
              </a:ext>
            </a:extLst>
          </p:cNvPr>
          <p:cNvSpPr txBox="1"/>
          <p:nvPr/>
        </p:nvSpPr>
        <p:spPr>
          <a:xfrm>
            <a:off x="5371979" y="2102334"/>
            <a:ext cx="109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FG-Tag</a:t>
            </a:r>
            <a:endParaRPr lang="ko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F32A3789-B1CB-8B97-DAB0-F91D8395D1DD}"/>
              </a:ext>
            </a:extLst>
          </p:cNvPr>
          <p:cNvSpPr txBox="1"/>
          <p:nvPr/>
        </p:nvSpPr>
        <p:spPr>
          <a:xfrm>
            <a:off x="7340583" y="2102334"/>
            <a:ext cx="150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Index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F664644D-8F98-547B-4985-67ED747F861F}"/>
              </a:ext>
            </a:extLst>
          </p:cNvPr>
          <p:cNvSpPr txBox="1"/>
          <p:nvPr/>
        </p:nvSpPr>
        <p:spPr>
          <a:xfrm>
            <a:off x="9750490" y="2102334"/>
            <a:ext cx="130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FG Offset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3477E010-0506-39BE-AD69-796BEC85459E}"/>
              </a:ext>
            </a:extLst>
          </p:cNvPr>
          <p:cNvSpPr txBox="1"/>
          <p:nvPr/>
        </p:nvSpPr>
        <p:spPr>
          <a:xfrm>
            <a:off x="9119258" y="165340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&lt;Request </a:t>
            </a:r>
            <a:r>
              <a:rPr lang="en-US" altLang="ko-KR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</a:t>
            </a:r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endParaRPr lang="ko-KR" altLang="en-US" sz="2000" b="1" u="sng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0" name="그룹 319">
            <a:extLst>
              <a:ext uri="{FF2B5EF4-FFF2-40B4-BE49-F238E27FC236}">
                <a16:creationId xmlns:a16="http://schemas.microsoft.com/office/drawing/2014/main" id="{58898357-A7E3-A797-001A-1CF6F36C42C9}"/>
              </a:ext>
            </a:extLst>
          </p:cNvPr>
          <p:cNvGrpSpPr/>
          <p:nvPr/>
        </p:nvGrpSpPr>
        <p:grpSpPr>
          <a:xfrm>
            <a:off x="8092659" y="2785531"/>
            <a:ext cx="2481941" cy="1907913"/>
            <a:chOff x="8092659" y="2785531"/>
            <a:chExt cx="2481941" cy="1907913"/>
          </a:xfrm>
        </p:grpSpPr>
        <p:cxnSp>
          <p:nvCxnSpPr>
            <p:cNvPr id="262" name="직선 연결선 261">
              <a:extLst>
                <a:ext uri="{FF2B5EF4-FFF2-40B4-BE49-F238E27FC236}">
                  <a16:creationId xmlns:a16="http://schemas.microsoft.com/office/drawing/2014/main" id="{26AD6CC6-F38A-C256-364B-1AE03150B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74600" y="3119437"/>
              <a:ext cx="0" cy="1574007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3" name="직선 화살표 연결선 262">
              <a:extLst>
                <a:ext uri="{FF2B5EF4-FFF2-40B4-BE49-F238E27FC236}">
                  <a16:creationId xmlns:a16="http://schemas.microsoft.com/office/drawing/2014/main" id="{1407E05E-A2FB-26CF-01BD-E464E4F789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93464" y="4675511"/>
              <a:ext cx="281136" cy="0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4" name="직선 연결선 313">
              <a:extLst>
                <a:ext uri="{FF2B5EF4-FFF2-40B4-BE49-F238E27FC236}">
                  <a16:creationId xmlns:a16="http://schemas.microsoft.com/office/drawing/2014/main" id="{4E0BB9D9-98E2-3387-D427-4B5C25636D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2659" y="3139553"/>
              <a:ext cx="248194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6" name="직선 연결선 315">
              <a:extLst>
                <a:ext uri="{FF2B5EF4-FFF2-40B4-BE49-F238E27FC236}">
                  <a16:creationId xmlns:a16="http://schemas.microsoft.com/office/drawing/2014/main" id="{274C5903-B5E7-E1CB-D667-29A6AEF42F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2659" y="2785531"/>
              <a:ext cx="0" cy="3704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1" name="TextBox 320">
            <a:extLst>
              <a:ext uri="{FF2B5EF4-FFF2-40B4-BE49-F238E27FC236}">
                <a16:creationId xmlns:a16="http://schemas.microsoft.com/office/drawing/2014/main" id="{B7A0243A-D0B4-80CC-FB1D-040F851C7BB3}"/>
              </a:ext>
            </a:extLst>
          </p:cNvPr>
          <p:cNvSpPr txBox="1"/>
          <p:nvPr/>
        </p:nvSpPr>
        <p:spPr>
          <a:xfrm>
            <a:off x="2685102" y="2413818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0x03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2" name="TextBox 321">
            <a:extLst>
              <a:ext uri="{FF2B5EF4-FFF2-40B4-BE49-F238E27FC236}">
                <a16:creationId xmlns:a16="http://schemas.microsoft.com/office/drawing/2014/main" id="{A3EF5F4C-F2EC-B686-550D-72FFDF5B164A}"/>
              </a:ext>
            </a:extLst>
          </p:cNvPr>
          <p:cNvSpPr txBox="1"/>
          <p:nvPr/>
        </p:nvSpPr>
        <p:spPr>
          <a:xfrm>
            <a:off x="5513254" y="2413818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0xff</a:t>
            </a:r>
            <a:endParaRPr lang="ko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2E0CEEB9-A992-E5C4-6C1F-F8534BDAF0F9}"/>
              </a:ext>
            </a:extLst>
          </p:cNvPr>
          <p:cNvSpPr txBox="1"/>
          <p:nvPr/>
        </p:nvSpPr>
        <p:spPr>
          <a:xfrm>
            <a:off x="7688927" y="2413818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 0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F2194833-E745-0D72-711E-4A0984476362}"/>
              </a:ext>
            </a:extLst>
          </p:cNvPr>
          <p:cNvSpPr txBox="1"/>
          <p:nvPr/>
        </p:nvSpPr>
        <p:spPr>
          <a:xfrm>
            <a:off x="9999694" y="2413818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0x10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자유형: 도형 22">
            <a:extLst>
              <a:ext uri="{FF2B5EF4-FFF2-40B4-BE49-F238E27FC236}">
                <a16:creationId xmlns:a16="http://schemas.microsoft.com/office/drawing/2014/main" id="{17A3F62B-8887-D496-45AB-5A35926D6668}"/>
              </a:ext>
            </a:extLst>
          </p:cNvPr>
          <p:cNvSpPr/>
          <p:nvPr/>
        </p:nvSpPr>
        <p:spPr>
          <a:xfrm>
            <a:off x="5987207" y="3752814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rgbClr val="DAE3F3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6" name="그룹 225">
            <a:extLst>
              <a:ext uri="{FF2B5EF4-FFF2-40B4-BE49-F238E27FC236}">
                <a16:creationId xmlns:a16="http://schemas.microsoft.com/office/drawing/2014/main" id="{0376DB6A-A58F-90CF-CBA8-14766F933FA7}"/>
              </a:ext>
            </a:extLst>
          </p:cNvPr>
          <p:cNvGrpSpPr/>
          <p:nvPr/>
        </p:nvGrpSpPr>
        <p:grpSpPr>
          <a:xfrm>
            <a:off x="3958995" y="3425790"/>
            <a:ext cx="2034670" cy="149394"/>
            <a:chOff x="4190850" y="3169673"/>
            <a:chExt cx="2161261" cy="236612"/>
          </a:xfrm>
        </p:grpSpPr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372C0699-2CE5-6C08-41C4-940D67D73D71}"/>
                </a:ext>
              </a:extLst>
            </p:cNvPr>
            <p:cNvSpPr/>
            <p:nvPr/>
          </p:nvSpPr>
          <p:spPr>
            <a:xfrm>
              <a:off x="4190850" y="3169673"/>
              <a:ext cx="55412" cy="236612"/>
            </a:xfrm>
            <a:custGeom>
              <a:avLst/>
              <a:gdLst>
                <a:gd name="connsiteX0" fmla="*/ 0 w 32096"/>
                <a:gd name="connsiteY0" fmla="*/ 137052 h 137051"/>
                <a:gd name="connsiteX1" fmla="*/ 0 w 32096"/>
                <a:gd name="connsiteY1" fmla="*/ 0 h 13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96" h="137051">
                  <a:moveTo>
                    <a:pt x="0" y="137052"/>
                  </a:moveTo>
                  <a:lnTo>
                    <a:pt x="0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473E6467-2A15-2437-FBAD-B290CB659855}"/>
                </a:ext>
              </a:extLst>
            </p:cNvPr>
            <p:cNvSpPr/>
            <p:nvPr/>
          </p:nvSpPr>
          <p:spPr>
            <a:xfrm>
              <a:off x="6296699" y="3169673"/>
              <a:ext cx="55412" cy="236612"/>
            </a:xfrm>
            <a:custGeom>
              <a:avLst/>
              <a:gdLst>
                <a:gd name="connsiteX0" fmla="*/ 0 w 32096"/>
                <a:gd name="connsiteY0" fmla="*/ 137052 h 137051"/>
                <a:gd name="connsiteX1" fmla="*/ 0 w 32096"/>
                <a:gd name="connsiteY1" fmla="*/ 0 h 13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96" h="137051">
                  <a:moveTo>
                    <a:pt x="0" y="137052"/>
                  </a:moveTo>
                  <a:lnTo>
                    <a:pt x="0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43880C76-AFEB-619F-705A-A492203C2789}"/>
                </a:ext>
              </a:extLst>
            </p:cNvPr>
            <p:cNvSpPr/>
            <p:nvPr/>
          </p:nvSpPr>
          <p:spPr>
            <a:xfrm>
              <a:off x="4190850" y="3169673"/>
              <a:ext cx="2113453" cy="55412"/>
            </a:xfrm>
            <a:custGeom>
              <a:avLst/>
              <a:gdLst>
                <a:gd name="connsiteX0" fmla="*/ 0 w 1224156"/>
                <a:gd name="connsiteY0" fmla="*/ 0 h 32096"/>
                <a:gd name="connsiteX1" fmla="*/ 1224157 w 1224156"/>
                <a:gd name="connsiteY1" fmla="*/ 0 h 3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156" h="32096">
                  <a:moveTo>
                    <a:pt x="0" y="0"/>
                  </a:moveTo>
                  <a:lnTo>
                    <a:pt x="1224157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42D6B13-349B-7685-D8C4-693EE6FC61CD}"/>
              </a:ext>
            </a:extLst>
          </p:cNvPr>
          <p:cNvSpPr txBox="1"/>
          <p:nvPr/>
        </p:nvSpPr>
        <p:spPr>
          <a:xfrm>
            <a:off x="4453990" y="3231482"/>
            <a:ext cx="1044681" cy="298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FG-TAG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7" name="그룹 226">
            <a:extLst>
              <a:ext uri="{FF2B5EF4-FFF2-40B4-BE49-F238E27FC236}">
                <a16:creationId xmlns:a16="http://schemas.microsoft.com/office/drawing/2014/main" id="{6BA43767-DC83-8A64-7D31-1582A9BD13B5}"/>
              </a:ext>
            </a:extLst>
          </p:cNvPr>
          <p:cNvGrpSpPr/>
          <p:nvPr/>
        </p:nvGrpSpPr>
        <p:grpSpPr>
          <a:xfrm>
            <a:off x="6032844" y="3425790"/>
            <a:ext cx="2599758" cy="149544"/>
            <a:chOff x="6345191" y="3169119"/>
            <a:chExt cx="2617459" cy="237335"/>
          </a:xfrm>
        </p:grpSpPr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05719C71-60A2-3920-2B22-E8FE8B926DAD}"/>
                </a:ext>
              </a:extLst>
            </p:cNvPr>
            <p:cNvSpPr/>
            <p:nvPr/>
          </p:nvSpPr>
          <p:spPr>
            <a:xfrm>
              <a:off x="6348994" y="3169842"/>
              <a:ext cx="55412" cy="236612"/>
            </a:xfrm>
            <a:custGeom>
              <a:avLst/>
              <a:gdLst>
                <a:gd name="connsiteX0" fmla="*/ 0 w 32096"/>
                <a:gd name="connsiteY0" fmla="*/ 137052 h 137051"/>
                <a:gd name="connsiteX1" fmla="*/ 0 w 32096"/>
                <a:gd name="connsiteY1" fmla="*/ 0 h 13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96" h="137051">
                  <a:moveTo>
                    <a:pt x="0" y="137052"/>
                  </a:moveTo>
                  <a:lnTo>
                    <a:pt x="0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자유형: 도형 58">
              <a:extLst>
                <a:ext uri="{FF2B5EF4-FFF2-40B4-BE49-F238E27FC236}">
                  <a16:creationId xmlns:a16="http://schemas.microsoft.com/office/drawing/2014/main" id="{9375D652-B0EF-CE8A-EFF8-46364E43FFC9}"/>
                </a:ext>
              </a:extLst>
            </p:cNvPr>
            <p:cNvSpPr/>
            <p:nvPr/>
          </p:nvSpPr>
          <p:spPr>
            <a:xfrm>
              <a:off x="8907238" y="3169842"/>
              <a:ext cx="55412" cy="236612"/>
            </a:xfrm>
            <a:custGeom>
              <a:avLst/>
              <a:gdLst>
                <a:gd name="connsiteX0" fmla="*/ 0 w 32096"/>
                <a:gd name="connsiteY0" fmla="*/ 137052 h 137051"/>
                <a:gd name="connsiteX1" fmla="*/ 0 w 32096"/>
                <a:gd name="connsiteY1" fmla="*/ 0 h 13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96" h="137051">
                  <a:moveTo>
                    <a:pt x="0" y="137052"/>
                  </a:moveTo>
                  <a:lnTo>
                    <a:pt x="0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FE6D70A1-2179-032A-F2FE-532B7AA5A8CF}"/>
                </a:ext>
              </a:extLst>
            </p:cNvPr>
            <p:cNvSpPr/>
            <p:nvPr/>
          </p:nvSpPr>
          <p:spPr>
            <a:xfrm>
              <a:off x="6345191" y="3169119"/>
              <a:ext cx="2565740" cy="67615"/>
            </a:xfrm>
            <a:custGeom>
              <a:avLst/>
              <a:gdLst>
                <a:gd name="connsiteX0" fmla="*/ 0 w 1224156"/>
                <a:gd name="connsiteY0" fmla="*/ 0 h 32096"/>
                <a:gd name="connsiteX1" fmla="*/ 1224157 w 1224156"/>
                <a:gd name="connsiteY1" fmla="*/ 0 h 3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156" h="32096">
                  <a:moveTo>
                    <a:pt x="0" y="0"/>
                  </a:moveTo>
                  <a:lnTo>
                    <a:pt x="1224157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337C27B-6D92-7AB0-8179-DD6860161973}"/>
              </a:ext>
            </a:extLst>
          </p:cNvPr>
          <p:cNvSpPr txBox="1"/>
          <p:nvPr/>
        </p:nvSpPr>
        <p:spPr>
          <a:xfrm>
            <a:off x="6907464" y="3231631"/>
            <a:ext cx="850518" cy="298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C8ECD8A-5145-759D-AD7A-BEEB0685286A}"/>
              </a:ext>
            </a:extLst>
          </p:cNvPr>
          <p:cNvSpPr txBox="1"/>
          <p:nvPr/>
        </p:nvSpPr>
        <p:spPr>
          <a:xfrm>
            <a:off x="4007408" y="3495154"/>
            <a:ext cx="410541" cy="2711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5567975-95EB-A4D6-F7F1-64855D326C9E}"/>
              </a:ext>
            </a:extLst>
          </p:cNvPr>
          <p:cNvSpPr txBox="1"/>
          <p:nvPr/>
        </p:nvSpPr>
        <p:spPr>
          <a:xfrm>
            <a:off x="4508174" y="3495154"/>
            <a:ext cx="423384" cy="2711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61F8F6B-E3F9-7D0D-3021-9382EB13FD8C}"/>
              </a:ext>
            </a:extLst>
          </p:cNvPr>
          <p:cNvSpPr txBox="1"/>
          <p:nvPr/>
        </p:nvSpPr>
        <p:spPr>
          <a:xfrm>
            <a:off x="4965742" y="3476860"/>
            <a:ext cx="50872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03BD0B7-DD9F-FF6E-E012-9756831F8EC7}"/>
              </a:ext>
            </a:extLst>
          </p:cNvPr>
          <p:cNvSpPr txBox="1"/>
          <p:nvPr/>
        </p:nvSpPr>
        <p:spPr>
          <a:xfrm>
            <a:off x="5521343" y="3495154"/>
            <a:ext cx="425223" cy="2711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2346F8C-B49B-3145-3ED1-EA2EA174EBCF}"/>
              </a:ext>
            </a:extLst>
          </p:cNvPr>
          <p:cNvSpPr txBox="1"/>
          <p:nvPr/>
        </p:nvSpPr>
        <p:spPr>
          <a:xfrm>
            <a:off x="6058494" y="3495154"/>
            <a:ext cx="507367" cy="27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9E41C8C-08B1-DD92-75A3-D5E09E880E3A}"/>
              </a:ext>
            </a:extLst>
          </p:cNvPr>
          <p:cNvSpPr txBox="1"/>
          <p:nvPr/>
        </p:nvSpPr>
        <p:spPr>
          <a:xfrm>
            <a:off x="6716939" y="3495154"/>
            <a:ext cx="507367" cy="27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B144145-45D8-4E96-9A09-1F5A2FFA39A5}"/>
              </a:ext>
            </a:extLst>
          </p:cNvPr>
          <p:cNvSpPr txBox="1"/>
          <p:nvPr/>
        </p:nvSpPr>
        <p:spPr>
          <a:xfrm>
            <a:off x="7364789" y="3495154"/>
            <a:ext cx="507367" cy="27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044E378-6342-53FF-DC13-FE4BB714362C}"/>
              </a:ext>
            </a:extLst>
          </p:cNvPr>
          <p:cNvSpPr txBox="1"/>
          <p:nvPr/>
        </p:nvSpPr>
        <p:spPr>
          <a:xfrm>
            <a:off x="8019280" y="3495154"/>
            <a:ext cx="507367" cy="271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5229B48-B8E8-31D8-6D32-3C99D90E4650}"/>
              </a:ext>
            </a:extLst>
          </p:cNvPr>
          <p:cNvSpPr txBox="1"/>
          <p:nvPr/>
        </p:nvSpPr>
        <p:spPr>
          <a:xfrm>
            <a:off x="8600614" y="3797381"/>
            <a:ext cx="92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 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FFB7B20-6697-3F55-0EA0-F1CEADEA0D86}"/>
              </a:ext>
            </a:extLst>
          </p:cNvPr>
          <p:cNvSpPr txBox="1"/>
          <p:nvPr/>
        </p:nvSpPr>
        <p:spPr>
          <a:xfrm>
            <a:off x="8600614" y="4254860"/>
            <a:ext cx="92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 1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20D17EE-34EC-D0A2-9312-D4068537F9C6}"/>
              </a:ext>
            </a:extLst>
          </p:cNvPr>
          <p:cNvSpPr txBox="1"/>
          <p:nvPr/>
        </p:nvSpPr>
        <p:spPr>
          <a:xfrm>
            <a:off x="8600614" y="4713146"/>
            <a:ext cx="92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 2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BC6C52C-10F7-4B89-C9B7-5816C61EA1C3}"/>
              </a:ext>
            </a:extLst>
          </p:cNvPr>
          <p:cNvSpPr txBox="1"/>
          <p:nvPr/>
        </p:nvSpPr>
        <p:spPr>
          <a:xfrm>
            <a:off x="8600614" y="5166249"/>
            <a:ext cx="924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Way 3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60" name="그룹 259">
            <a:extLst>
              <a:ext uri="{FF2B5EF4-FFF2-40B4-BE49-F238E27FC236}">
                <a16:creationId xmlns:a16="http://schemas.microsoft.com/office/drawing/2014/main" id="{B2070B76-BF7F-49C2-720A-92592DC6B739}"/>
              </a:ext>
            </a:extLst>
          </p:cNvPr>
          <p:cNvGrpSpPr/>
          <p:nvPr/>
        </p:nvGrpSpPr>
        <p:grpSpPr>
          <a:xfrm>
            <a:off x="9334157" y="3750884"/>
            <a:ext cx="126636" cy="1845450"/>
            <a:chOff x="9380203" y="3691423"/>
            <a:chExt cx="126636" cy="2094444"/>
          </a:xfrm>
        </p:grpSpPr>
        <p:sp>
          <p:nvSpPr>
            <p:cNvPr id="167" name="자유형: 도형 166">
              <a:extLst>
                <a:ext uri="{FF2B5EF4-FFF2-40B4-BE49-F238E27FC236}">
                  <a16:creationId xmlns:a16="http://schemas.microsoft.com/office/drawing/2014/main" id="{310DF70C-3EA3-5A6A-0B15-FB4B1933471C}"/>
                </a:ext>
              </a:extLst>
            </p:cNvPr>
            <p:cNvSpPr/>
            <p:nvPr/>
          </p:nvSpPr>
          <p:spPr>
            <a:xfrm rot="5400000">
              <a:off x="9421652" y="3652949"/>
              <a:ext cx="43353" cy="126251"/>
            </a:xfrm>
            <a:custGeom>
              <a:avLst/>
              <a:gdLst>
                <a:gd name="connsiteX0" fmla="*/ 0 w 32096"/>
                <a:gd name="connsiteY0" fmla="*/ 137052 h 137051"/>
                <a:gd name="connsiteX1" fmla="*/ 0 w 32096"/>
                <a:gd name="connsiteY1" fmla="*/ 0 h 13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96" h="137051">
                  <a:moveTo>
                    <a:pt x="0" y="137052"/>
                  </a:moveTo>
                  <a:lnTo>
                    <a:pt x="0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8" name="자유형: 도형 167">
              <a:extLst>
                <a:ext uri="{FF2B5EF4-FFF2-40B4-BE49-F238E27FC236}">
                  <a16:creationId xmlns:a16="http://schemas.microsoft.com/office/drawing/2014/main" id="{276BE7B9-27D1-4894-1564-8FFE709D47B2}"/>
                </a:ext>
              </a:extLst>
            </p:cNvPr>
            <p:cNvSpPr/>
            <p:nvPr/>
          </p:nvSpPr>
          <p:spPr>
            <a:xfrm rot="5400000">
              <a:off x="9421652" y="5701065"/>
              <a:ext cx="43353" cy="126251"/>
            </a:xfrm>
            <a:custGeom>
              <a:avLst/>
              <a:gdLst>
                <a:gd name="connsiteX0" fmla="*/ 0 w 32096"/>
                <a:gd name="connsiteY0" fmla="*/ 137052 h 137051"/>
                <a:gd name="connsiteX1" fmla="*/ 0 w 32096"/>
                <a:gd name="connsiteY1" fmla="*/ 0 h 137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96" h="137051">
                  <a:moveTo>
                    <a:pt x="0" y="137052"/>
                  </a:moveTo>
                  <a:lnTo>
                    <a:pt x="0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3" name="자유형: 도형 172">
              <a:extLst>
                <a:ext uri="{FF2B5EF4-FFF2-40B4-BE49-F238E27FC236}">
                  <a16:creationId xmlns:a16="http://schemas.microsoft.com/office/drawing/2014/main" id="{477230B0-93E2-B07F-4C38-7906854261C4}"/>
                </a:ext>
              </a:extLst>
            </p:cNvPr>
            <p:cNvSpPr/>
            <p:nvPr/>
          </p:nvSpPr>
          <p:spPr>
            <a:xfrm rot="5400000">
              <a:off x="8460970" y="4701214"/>
              <a:ext cx="2055660" cy="36078"/>
            </a:xfrm>
            <a:custGeom>
              <a:avLst/>
              <a:gdLst>
                <a:gd name="connsiteX0" fmla="*/ 0 w 1224156"/>
                <a:gd name="connsiteY0" fmla="*/ 0 h 32096"/>
                <a:gd name="connsiteX1" fmla="*/ 1224157 w 1224156"/>
                <a:gd name="connsiteY1" fmla="*/ 0 h 3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4156" h="32096">
                  <a:moveTo>
                    <a:pt x="0" y="0"/>
                  </a:moveTo>
                  <a:lnTo>
                    <a:pt x="1224157" y="0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189" name="직선 연결선 188">
            <a:extLst>
              <a:ext uri="{FF2B5EF4-FFF2-40B4-BE49-F238E27FC236}">
                <a16:creationId xmlns:a16="http://schemas.microsoft.com/office/drawing/2014/main" id="{8CDAFD51-9D13-4CE6-127F-121F6E90C5B6}"/>
              </a:ext>
            </a:extLst>
          </p:cNvPr>
          <p:cNvCxnSpPr>
            <a:cxnSpLocks/>
          </p:cNvCxnSpPr>
          <p:nvPr/>
        </p:nvCxnSpPr>
        <p:spPr>
          <a:xfrm>
            <a:off x="2116439" y="4211280"/>
            <a:ext cx="647503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4" name="직선 연결선 193">
            <a:extLst>
              <a:ext uri="{FF2B5EF4-FFF2-40B4-BE49-F238E27FC236}">
                <a16:creationId xmlns:a16="http://schemas.microsoft.com/office/drawing/2014/main" id="{44E068F1-F90A-9CD0-911C-607AA5658AC5}"/>
              </a:ext>
            </a:extLst>
          </p:cNvPr>
          <p:cNvCxnSpPr>
            <a:cxnSpLocks/>
          </p:cNvCxnSpPr>
          <p:nvPr/>
        </p:nvCxnSpPr>
        <p:spPr>
          <a:xfrm>
            <a:off x="2116439" y="4669597"/>
            <a:ext cx="647503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5" name="직선 연결선 194">
            <a:extLst>
              <a:ext uri="{FF2B5EF4-FFF2-40B4-BE49-F238E27FC236}">
                <a16:creationId xmlns:a16="http://schemas.microsoft.com/office/drawing/2014/main" id="{F608E902-B409-FA35-2802-98063E9FB548}"/>
              </a:ext>
            </a:extLst>
          </p:cNvPr>
          <p:cNvCxnSpPr>
            <a:cxnSpLocks/>
          </p:cNvCxnSpPr>
          <p:nvPr/>
        </p:nvCxnSpPr>
        <p:spPr>
          <a:xfrm>
            <a:off x="2116439" y="5127914"/>
            <a:ext cx="647503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9" name="자유형: 도형 198">
            <a:extLst>
              <a:ext uri="{FF2B5EF4-FFF2-40B4-BE49-F238E27FC236}">
                <a16:creationId xmlns:a16="http://schemas.microsoft.com/office/drawing/2014/main" id="{1B042C38-109C-68DE-0A19-FBCBB32FBF42}"/>
              </a:ext>
            </a:extLst>
          </p:cNvPr>
          <p:cNvSpPr/>
          <p:nvPr/>
        </p:nvSpPr>
        <p:spPr>
          <a:xfrm>
            <a:off x="6637148" y="3752814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0" name="자유형: 도형 199">
            <a:extLst>
              <a:ext uri="{FF2B5EF4-FFF2-40B4-BE49-F238E27FC236}">
                <a16:creationId xmlns:a16="http://schemas.microsoft.com/office/drawing/2014/main" id="{11E983E9-8E6A-6BC5-7C75-38CD89E75696}"/>
              </a:ext>
            </a:extLst>
          </p:cNvPr>
          <p:cNvSpPr/>
          <p:nvPr/>
        </p:nvSpPr>
        <p:spPr>
          <a:xfrm>
            <a:off x="7282765" y="3752814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2" name="자유형: 도형 201">
            <a:extLst>
              <a:ext uri="{FF2B5EF4-FFF2-40B4-BE49-F238E27FC236}">
                <a16:creationId xmlns:a16="http://schemas.microsoft.com/office/drawing/2014/main" id="{1EB7540C-ABB9-2CA8-AC1B-FCF5869DED50}"/>
              </a:ext>
            </a:extLst>
          </p:cNvPr>
          <p:cNvSpPr/>
          <p:nvPr/>
        </p:nvSpPr>
        <p:spPr>
          <a:xfrm>
            <a:off x="7934012" y="3752814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자유형: 도형 202">
            <a:extLst>
              <a:ext uri="{FF2B5EF4-FFF2-40B4-BE49-F238E27FC236}">
                <a16:creationId xmlns:a16="http://schemas.microsoft.com/office/drawing/2014/main" id="{27BBAE1F-F3E5-7F08-E458-69F8B7620E84}"/>
              </a:ext>
            </a:extLst>
          </p:cNvPr>
          <p:cNvSpPr/>
          <p:nvPr/>
        </p:nvSpPr>
        <p:spPr>
          <a:xfrm>
            <a:off x="5987207" y="4210293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" name="자유형: 도형 204">
            <a:extLst>
              <a:ext uri="{FF2B5EF4-FFF2-40B4-BE49-F238E27FC236}">
                <a16:creationId xmlns:a16="http://schemas.microsoft.com/office/drawing/2014/main" id="{16288518-52AD-EA99-0892-C66F9032FC20}"/>
              </a:ext>
            </a:extLst>
          </p:cNvPr>
          <p:cNvSpPr/>
          <p:nvPr/>
        </p:nvSpPr>
        <p:spPr>
          <a:xfrm>
            <a:off x="6637148" y="4210293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rgbClr val="DAE3F3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6" name="자유형: 도형 205">
            <a:extLst>
              <a:ext uri="{FF2B5EF4-FFF2-40B4-BE49-F238E27FC236}">
                <a16:creationId xmlns:a16="http://schemas.microsoft.com/office/drawing/2014/main" id="{0E26305F-4B9F-36A3-4490-DED3FD289FEE}"/>
              </a:ext>
            </a:extLst>
          </p:cNvPr>
          <p:cNvSpPr/>
          <p:nvPr/>
        </p:nvSpPr>
        <p:spPr>
          <a:xfrm>
            <a:off x="7282765" y="4210293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7" name="자유형: 도형 206">
            <a:extLst>
              <a:ext uri="{FF2B5EF4-FFF2-40B4-BE49-F238E27FC236}">
                <a16:creationId xmlns:a16="http://schemas.microsoft.com/office/drawing/2014/main" id="{3CFA0C73-B096-86EF-585B-9349BC499367}"/>
              </a:ext>
            </a:extLst>
          </p:cNvPr>
          <p:cNvSpPr/>
          <p:nvPr/>
        </p:nvSpPr>
        <p:spPr>
          <a:xfrm>
            <a:off x="7934012" y="4210293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rgbClr val="DAE3F3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8" name="자유형: 도형 207">
            <a:extLst>
              <a:ext uri="{FF2B5EF4-FFF2-40B4-BE49-F238E27FC236}">
                <a16:creationId xmlns:a16="http://schemas.microsoft.com/office/drawing/2014/main" id="{A9AD499B-A31A-5EC9-33DD-3E8954826A98}"/>
              </a:ext>
            </a:extLst>
          </p:cNvPr>
          <p:cNvSpPr/>
          <p:nvPr/>
        </p:nvSpPr>
        <p:spPr>
          <a:xfrm>
            <a:off x="5987207" y="4668579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rgbClr val="DAE3F3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9" name="자유형: 도형 208">
            <a:extLst>
              <a:ext uri="{FF2B5EF4-FFF2-40B4-BE49-F238E27FC236}">
                <a16:creationId xmlns:a16="http://schemas.microsoft.com/office/drawing/2014/main" id="{6869966B-92B0-13F0-DFD7-A6BE950FFB7E}"/>
              </a:ext>
            </a:extLst>
          </p:cNvPr>
          <p:cNvSpPr/>
          <p:nvPr/>
        </p:nvSpPr>
        <p:spPr>
          <a:xfrm>
            <a:off x="6637148" y="4668579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자유형: 도형 209">
            <a:extLst>
              <a:ext uri="{FF2B5EF4-FFF2-40B4-BE49-F238E27FC236}">
                <a16:creationId xmlns:a16="http://schemas.microsoft.com/office/drawing/2014/main" id="{81974E14-6D6E-2832-7C4A-6D6CC036EFB7}"/>
              </a:ext>
            </a:extLst>
          </p:cNvPr>
          <p:cNvSpPr/>
          <p:nvPr/>
        </p:nvSpPr>
        <p:spPr>
          <a:xfrm>
            <a:off x="7282765" y="4668579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rgbClr val="DAE3F3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자유형: 도형 210">
            <a:extLst>
              <a:ext uri="{FF2B5EF4-FFF2-40B4-BE49-F238E27FC236}">
                <a16:creationId xmlns:a16="http://schemas.microsoft.com/office/drawing/2014/main" id="{87075A13-689B-D59A-63C1-D76086E7FC05}"/>
              </a:ext>
            </a:extLst>
          </p:cNvPr>
          <p:cNvSpPr/>
          <p:nvPr/>
        </p:nvSpPr>
        <p:spPr>
          <a:xfrm>
            <a:off x="7934012" y="4668579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6" name="자유형: 도형 215">
            <a:extLst>
              <a:ext uri="{FF2B5EF4-FFF2-40B4-BE49-F238E27FC236}">
                <a16:creationId xmlns:a16="http://schemas.microsoft.com/office/drawing/2014/main" id="{08759A97-6881-44E1-B6C8-1950C3119ACD}"/>
              </a:ext>
            </a:extLst>
          </p:cNvPr>
          <p:cNvSpPr/>
          <p:nvPr/>
        </p:nvSpPr>
        <p:spPr>
          <a:xfrm>
            <a:off x="5986798" y="5121682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7" name="자유형: 도형 216">
            <a:extLst>
              <a:ext uri="{FF2B5EF4-FFF2-40B4-BE49-F238E27FC236}">
                <a16:creationId xmlns:a16="http://schemas.microsoft.com/office/drawing/2014/main" id="{46125B41-B197-0BA5-BCEC-639708DCFCC5}"/>
              </a:ext>
            </a:extLst>
          </p:cNvPr>
          <p:cNvSpPr/>
          <p:nvPr/>
        </p:nvSpPr>
        <p:spPr>
          <a:xfrm>
            <a:off x="6636739" y="5121682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1" name="자유형: 도형 220">
            <a:extLst>
              <a:ext uri="{FF2B5EF4-FFF2-40B4-BE49-F238E27FC236}">
                <a16:creationId xmlns:a16="http://schemas.microsoft.com/office/drawing/2014/main" id="{928E7466-A83C-F82C-2313-5E4222EEB14B}"/>
              </a:ext>
            </a:extLst>
          </p:cNvPr>
          <p:cNvSpPr/>
          <p:nvPr/>
        </p:nvSpPr>
        <p:spPr>
          <a:xfrm>
            <a:off x="7933603" y="5121682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22AF5FB3-BD16-2D0A-6B61-9CA012B845E4}"/>
              </a:ext>
            </a:extLst>
          </p:cNvPr>
          <p:cNvSpPr txBox="1"/>
          <p:nvPr/>
        </p:nvSpPr>
        <p:spPr>
          <a:xfrm rot="5400000">
            <a:off x="9522058" y="5024747"/>
            <a:ext cx="93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ko-KR" altLang="en-US" sz="3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8" name="자유형: 도형 227">
            <a:extLst>
              <a:ext uri="{FF2B5EF4-FFF2-40B4-BE49-F238E27FC236}">
                <a16:creationId xmlns:a16="http://schemas.microsoft.com/office/drawing/2014/main" id="{47C6B1FC-6295-832C-1480-9B58B4F7FB25}"/>
              </a:ext>
            </a:extLst>
          </p:cNvPr>
          <p:cNvSpPr/>
          <p:nvPr/>
        </p:nvSpPr>
        <p:spPr>
          <a:xfrm>
            <a:off x="3958995" y="3753894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0" name="자유형: 도형 229">
            <a:extLst>
              <a:ext uri="{FF2B5EF4-FFF2-40B4-BE49-F238E27FC236}">
                <a16:creationId xmlns:a16="http://schemas.microsoft.com/office/drawing/2014/main" id="{D992F8CF-E570-28AD-BEF4-465A4B0AA529}"/>
              </a:ext>
            </a:extLst>
          </p:cNvPr>
          <p:cNvSpPr/>
          <p:nvPr/>
        </p:nvSpPr>
        <p:spPr>
          <a:xfrm>
            <a:off x="5480271" y="3753894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2" name="자유형: 도형 231">
            <a:extLst>
              <a:ext uri="{FF2B5EF4-FFF2-40B4-BE49-F238E27FC236}">
                <a16:creationId xmlns:a16="http://schemas.microsoft.com/office/drawing/2014/main" id="{AFCDB31B-31FB-5869-5937-A8FC21D15AA2}"/>
              </a:ext>
            </a:extLst>
          </p:cNvPr>
          <p:cNvSpPr/>
          <p:nvPr/>
        </p:nvSpPr>
        <p:spPr>
          <a:xfrm>
            <a:off x="4466183" y="3753894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3" name="자유형: 도형 232">
            <a:extLst>
              <a:ext uri="{FF2B5EF4-FFF2-40B4-BE49-F238E27FC236}">
                <a16:creationId xmlns:a16="http://schemas.microsoft.com/office/drawing/2014/main" id="{07C75B22-7FB7-0088-3DDA-504BB9B5F7A8}"/>
              </a:ext>
            </a:extLst>
          </p:cNvPr>
          <p:cNvSpPr/>
          <p:nvPr/>
        </p:nvSpPr>
        <p:spPr>
          <a:xfrm>
            <a:off x="3958995" y="4211280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4" name="자유형: 도형 233">
            <a:extLst>
              <a:ext uri="{FF2B5EF4-FFF2-40B4-BE49-F238E27FC236}">
                <a16:creationId xmlns:a16="http://schemas.microsoft.com/office/drawing/2014/main" id="{DE5D315D-BC4C-2136-090C-D7B820DC69C8}"/>
              </a:ext>
            </a:extLst>
          </p:cNvPr>
          <p:cNvSpPr/>
          <p:nvPr/>
        </p:nvSpPr>
        <p:spPr>
          <a:xfrm>
            <a:off x="5480271" y="4211280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3f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6" name="자유형: 도형 235">
            <a:extLst>
              <a:ext uri="{FF2B5EF4-FFF2-40B4-BE49-F238E27FC236}">
                <a16:creationId xmlns:a16="http://schemas.microsoft.com/office/drawing/2014/main" id="{E4C38DE2-D6FB-1560-85D4-58C896BD517F}"/>
              </a:ext>
            </a:extLst>
          </p:cNvPr>
          <p:cNvSpPr/>
          <p:nvPr/>
        </p:nvSpPr>
        <p:spPr>
          <a:xfrm>
            <a:off x="4466183" y="4211280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1f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9" name="자유형: 도형 238">
            <a:extLst>
              <a:ext uri="{FF2B5EF4-FFF2-40B4-BE49-F238E27FC236}">
                <a16:creationId xmlns:a16="http://schemas.microsoft.com/office/drawing/2014/main" id="{136D4C37-685D-F109-CE34-5D5AF4DD707C}"/>
              </a:ext>
            </a:extLst>
          </p:cNvPr>
          <p:cNvSpPr/>
          <p:nvPr/>
        </p:nvSpPr>
        <p:spPr>
          <a:xfrm>
            <a:off x="3958995" y="4669597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0" name="자유형: 도형 239">
            <a:extLst>
              <a:ext uri="{FF2B5EF4-FFF2-40B4-BE49-F238E27FC236}">
                <a16:creationId xmlns:a16="http://schemas.microsoft.com/office/drawing/2014/main" id="{5E224E3C-9E40-7AE0-CFD6-2B9E3E7D2580}"/>
              </a:ext>
            </a:extLst>
          </p:cNvPr>
          <p:cNvSpPr/>
          <p:nvPr/>
        </p:nvSpPr>
        <p:spPr>
          <a:xfrm>
            <a:off x="5480271" y="4669597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2" name="자유형: 도형 241">
            <a:extLst>
              <a:ext uri="{FF2B5EF4-FFF2-40B4-BE49-F238E27FC236}">
                <a16:creationId xmlns:a16="http://schemas.microsoft.com/office/drawing/2014/main" id="{1E46B459-ABB3-DD69-D242-5D2A54956EFB}"/>
              </a:ext>
            </a:extLst>
          </p:cNvPr>
          <p:cNvSpPr/>
          <p:nvPr/>
        </p:nvSpPr>
        <p:spPr>
          <a:xfrm>
            <a:off x="4466183" y="4669597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4" name="자유형: 도형 243">
            <a:extLst>
              <a:ext uri="{FF2B5EF4-FFF2-40B4-BE49-F238E27FC236}">
                <a16:creationId xmlns:a16="http://schemas.microsoft.com/office/drawing/2014/main" id="{CAC78BE6-C9BB-A609-F25A-C63495C1C560}"/>
              </a:ext>
            </a:extLst>
          </p:cNvPr>
          <p:cNvSpPr/>
          <p:nvPr/>
        </p:nvSpPr>
        <p:spPr>
          <a:xfrm>
            <a:off x="3958995" y="5127956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" name="자유형: 도형 244">
            <a:extLst>
              <a:ext uri="{FF2B5EF4-FFF2-40B4-BE49-F238E27FC236}">
                <a16:creationId xmlns:a16="http://schemas.microsoft.com/office/drawing/2014/main" id="{4C84910A-3809-3B73-A0A9-941D89DC8C40}"/>
              </a:ext>
            </a:extLst>
          </p:cNvPr>
          <p:cNvSpPr/>
          <p:nvPr/>
        </p:nvSpPr>
        <p:spPr>
          <a:xfrm>
            <a:off x="5480271" y="5127956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7" name="자유형: 도형 246">
            <a:extLst>
              <a:ext uri="{FF2B5EF4-FFF2-40B4-BE49-F238E27FC236}">
                <a16:creationId xmlns:a16="http://schemas.microsoft.com/office/drawing/2014/main" id="{9BF4ACF9-37A0-9299-A8C2-879029A2FF65}"/>
              </a:ext>
            </a:extLst>
          </p:cNvPr>
          <p:cNvSpPr/>
          <p:nvPr/>
        </p:nvSpPr>
        <p:spPr>
          <a:xfrm>
            <a:off x="4466183" y="5127956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6E920ADC-A326-06C6-33A3-728E791B78E2}"/>
              </a:ext>
            </a:extLst>
          </p:cNvPr>
          <p:cNvSpPr txBox="1"/>
          <p:nvPr/>
        </p:nvSpPr>
        <p:spPr>
          <a:xfrm>
            <a:off x="2659142" y="3297665"/>
            <a:ext cx="807464" cy="32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TAG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5" name="직선 연결선 254">
            <a:extLst>
              <a:ext uri="{FF2B5EF4-FFF2-40B4-BE49-F238E27FC236}">
                <a16:creationId xmlns:a16="http://schemas.microsoft.com/office/drawing/2014/main" id="{0A3FF8FA-3945-FE90-DA04-DD9118853DBF}"/>
              </a:ext>
            </a:extLst>
          </p:cNvPr>
          <p:cNvCxnSpPr>
            <a:cxnSpLocks/>
            <a:stCxn id="228" idx="0"/>
            <a:endCxn id="244" idx="3"/>
          </p:cNvCxnSpPr>
          <p:nvPr/>
        </p:nvCxnSpPr>
        <p:spPr>
          <a:xfrm>
            <a:off x="3958995" y="3753894"/>
            <a:ext cx="0" cy="18325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직선 연결선 256">
            <a:extLst>
              <a:ext uri="{FF2B5EF4-FFF2-40B4-BE49-F238E27FC236}">
                <a16:creationId xmlns:a16="http://schemas.microsoft.com/office/drawing/2014/main" id="{7EF5885D-22CE-5A1E-AB59-A782AEEFDF95}"/>
              </a:ext>
            </a:extLst>
          </p:cNvPr>
          <p:cNvCxnSpPr>
            <a:cxnSpLocks/>
            <a:stCxn id="230" idx="1"/>
            <a:endCxn id="216" idx="3"/>
          </p:cNvCxnSpPr>
          <p:nvPr/>
        </p:nvCxnSpPr>
        <p:spPr>
          <a:xfrm flipH="1">
            <a:off x="5986798" y="3753894"/>
            <a:ext cx="841" cy="1826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사다리꼴 326">
            <a:extLst>
              <a:ext uri="{FF2B5EF4-FFF2-40B4-BE49-F238E27FC236}">
                <a16:creationId xmlns:a16="http://schemas.microsoft.com/office/drawing/2014/main" id="{5662F2F6-A168-2FCF-D319-0EFBB19DD050}"/>
              </a:ext>
            </a:extLst>
          </p:cNvPr>
          <p:cNvSpPr/>
          <p:nvPr/>
        </p:nvSpPr>
        <p:spPr>
          <a:xfrm flipV="1">
            <a:off x="3982778" y="5779911"/>
            <a:ext cx="1979390" cy="223305"/>
          </a:xfrm>
          <a:prstGeom prst="trapezoid">
            <a:avLst>
              <a:gd name="adj" fmla="val 6287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8" name="사다리꼴 327">
            <a:extLst>
              <a:ext uri="{FF2B5EF4-FFF2-40B4-BE49-F238E27FC236}">
                <a16:creationId xmlns:a16="http://schemas.microsoft.com/office/drawing/2014/main" id="{D2CDCBAB-A754-60CB-F260-189B93B275C2}"/>
              </a:ext>
            </a:extLst>
          </p:cNvPr>
          <p:cNvSpPr/>
          <p:nvPr/>
        </p:nvSpPr>
        <p:spPr>
          <a:xfrm flipV="1">
            <a:off x="6095999" y="5654236"/>
            <a:ext cx="2489259" cy="175638"/>
          </a:xfrm>
          <a:prstGeom prst="trapezoid">
            <a:avLst>
              <a:gd name="adj" fmla="val 6287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86" name="그룹 385">
            <a:extLst>
              <a:ext uri="{FF2B5EF4-FFF2-40B4-BE49-F238E27FC236}">
                <a16:creationId xmlns:a16="http://schemas.microsoft.com/office/drawing/2014/main" id="{1524037A-56C6-441F-F11B-3E8D91E55693}"/>
              </a:ext>
            </a:extLst>
          </p:cNvPr>
          <p:cNvGrpSpPr/>
          <p:nvPr/>
        </p:nvGrpSpPr>
        <p:grpSpPr>
          <a:xfrm>
            <a:off x="5872894" y="2801694"/>
            <a:ext cx="4561137" cy="3167306"/>
            <a:chOff x="5872895" y="2801694"/>
            <a:chExt cx="4441182" cy="3167306"/>
          </a:xfrm>
        </p:grpSpPr>
        <p:cxnSp>
          <p:nvCxnSpPr>
            <p:cNvPr id="354" name="직선 화살표 연결선 353">
              <a:extLst>
                <a:ext uri="{FF2B5EF4-FFF2-40B4-BE49-F238E27FC236}">
                  <a16:creationId xmlns:a16="http://schemas.microsoft.com/office/drawing/2014/main" id="{F1812771-C725-B1FF-AA5B-474D667647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2895" y="5950116"/>
              <a:ext cx="4441182" cy="0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9" name="직선 연결선 358">
              <a:extLst>
                <a:ext uri="{FF2B5EF4-FFF2-40B4-BE49-F238E27FC236}">
                  <a16:creationId xmlns:a16="http://schemas.microsoft.com/office/drawing/2014/main" id="{41540E4D-5150-38D9-FC5E-2B9C0ACB7B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4077" y="2801694"/>
              <a:ext cx="0" cy="316730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3" name="그룹 402">
            <a:extLst>
              <a:ext uri="{FF2B5EF4-FFF2-40B4-BE49-F238E27FC236}">
                <a16:creationId xmlns:a16="http://schemas.microsoft.com/office/drawing/2014/main" id="{0D3EBD02-ED6F-EF24-0F52-075089DA626C}"/>
              </a:ext>
            </a:extLst>
          </p:cNvPr>
          <p:cNvGrpSpPr/>
          <p:nvPr/>
        </p:nvGrpSpPr>
        <p:grpSpPr>
          <a:xfrm>
            <a:off x="2876030" y="5999683"/>
            <a:ext cx="314510" cy="312807"/>
            <a:chOff x="2876030" y="5999683"/>
            <a:chExt cx="314510" cy="312807"/>
          </a:xfrm>
        </p:grpSpPr>
        <p:sp>
          <p:nvSpPr>
            <p:cNvPr id="398" name="자유형: 도형 397">
              <a:extLst>
                <a:ext uri="{FF2B5EF4-FFF2-40B4-BE49-F238E27FC236}">
                  <a16:creationId xmlns:a16="http://schemas.microsoft.com/office/drawing/2014/main" id="{5B882A1E-8592-C163-4AD8-39E220D913E4}"/>
                </a:ext>
              </a:extLst>
            </p:cNvPr>
            <p:cNvSpPr/>
            <p:nvPr/>
          </p:nvSpPr>
          <p:spPr>
            <a:xfrm>
              <a:off x="2888751" y="6025297"/>
              <a:ext cx="287193" cy="287193"/>
            </a:xfrm>
            <a:custGeom>
              <a:avLst/>
              <a:gdLst>
                <a:gd name="connsiteX0" fmla="*/ 228791 w 228791"/>
                <a:gd name="connsiteY0" fmla="*/ 114396 h 228791"/>
                <a:gd name="connsiteX1" fmla="*/ 114396 w 228791"/>
                <a:gd name="connsiteY1" fmla="*/ 228792 h 228791"/>
                <a:gd name="connsiteX2" fmla="*/ 0 w 228791"/>
                <a:gd name="connsiteY2" fmla="*/ 114396 h 228791"/>
                <a:gd name="connsiteX3" fmla="*/ 114396 w 228791"/>
                <a:gd name="connsiteY3" fmla="*/ 0 h 228791"/>
                <a:gd name="connsiteX4" fmla="*/ 228791 w 228791"/>
                <a:gd name="connsiteY4" fmla="*/ 114396 h 22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91" h="228791">
                  <a:moveTo>
                    <a:pt x="228791" y="114396"/>
                  </a:moveTo>
                  <a:cubicBezTo>
                    <a:pt x="228791" y="177575"/>
                    <a:pt x="177575" y="228792"/>
                    <a:pt x="114396" y="228792"/>
                  </a:cubicBezTo>
                  <a:cubicBezTo>
                    <a:pt x="51217" y="228792"/>
                    <a:pt x="0" y="177575"/>
                    <a:pt x="0" y="114396"/>
                  </a:cubicBezTo>
                  <a:cubicBezTo>
                    <a:pt x="0" y="51217"/>
                    <a:pt x="51217" y="0"/>
                    <a:pt x="114396" y="0"/>
                  </a:cubicBezTo>
                  <a:cubicBezTo>
                    <a:pt x="177575" y="0"/>
                    <a:pt x="228791" y="51217"/>
                    <a:pt x="228791" y="114396"/>
                  </a:cubicBezTo>
                  <a:close/>
                </a:path>
              </a:pathLst>
            </a:custGeom>
            <a:solidFill>
              <a:schemeClr val="bg1"/>
            </a:solidFill>
            <a:ln w="15025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E1607C0D-9597-E43C-3B28-4F97B36C22E3}"/>
                </a:ext>
              </a:extLst>
            </p:cNvPr>
            <p:cNvSpPr txBox="1"/>
            <p:nvPr/>
          </p:nvSpPr>
          <p:spPr>
            <a:xfrm>
              <a:off x="2876030" y="599968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spc="0" baseline="0" dirty="0">
                  <a:ln/>
                  <a:solidFill>
                    <a:srgbClr val="231815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/>
                  <a:rtl val="0"/>
                </a:rPr>
                <a:t>=</a:t>
              </a:r>
            </a:p>
          </p:txBody>
        </p:sp>
      </p:grpSp>
      <p:grpSp>
        <p:nvGrpSpPr>
          <p:cNvPr id="400" name="그룹 399">
            <a:extLst>
              <a:ext uri="{FF2B5EF4-FFF2-40B4-BE49-F238E27FC236}">
                <a16:creationId xmlns:a16="http://schemas.microsoft.com/office/drawing/2014/main" id="{35CEE164-16BE-4E7A-58D0-269BAA6509AD}"/>
              </a:ext>
            </a:extLst>
          </p:cNvPr>
          <p:cNvGrpSpPr/>
          <p:nvPr/>
        </p:nvGrpSpPr>
        <p:grpSpPr>
          <a:xfrm>
            <a:off x="1286876" y="2778637"/>
            <a:ext cx="1564982" cy="3398751"/>
            <a:chOff x="2279747" y="3879704"/>
            <a:chExt cx="1349278" cy="2663184"/>
          </a:xfrm>
        </p:grpSpPr>
        <p:cxnSp>
          <p:nvCxnSpPr>
            <p:cNvPr id="401" name="직선 화살표 연결선 400">
              <a:extLst>
                <a:ext uri="{FF2B5EF4-FFF2-40B4-BE49-F238E27FC236}">
                  <a16:creationId xmlns:a16="http://schemas.microsoft.com/office/drawing/2014/main" id="{DE109CBC-2EA8-856A-B375-CFD5D632A384}"/>
                </a:ext>
              </a:extLst>
            </p:cNvPr>
            <p:cNvCxnSpPr>
              <a:cxnSpLocks/>
            </p:cNvCxnSpPr>
            <p:nvPr/>
          </p:nvCxnSpPr>
          <p:spPr>
            <a:xfrm>
              <a:off x="2279747" y="6533362"/>
              <a:ext cx="1349278" cy="0"/>
            </a:xfrm>
            <a:prstGeom prst="straightConnector1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02" name="직선 연결선 401">
              <a:extLst>
                <a:ext uri="{FF2B5EF4-FFF2-40B4-BE49-F238E27FC236}">
                  <a16:creationId xmlns:a16="http://schemas.microsoft.com/office/drawing/2014/main" id="{AE6FCFBA-D374-2FAC-AC39-8A4E26590526}"/>
                </a:ext>
              </a:extLst>
            </p:cNvPr>
            <p:cNvCxnSpPr/>
            <p:nvPr/>
          </p:nvCxnSpPr>
          <p:spPr>
            <a:xfrm flipV="1">
              <a:off x="2279747" y="3879704"/>
              <a:ext cx="0" cy="266318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4" name="그룹 403">
            <a:extLst>
              <a:ext uri="{FF2B5EF4-FFF2-40B4-BE49-F238E27FC236}">
                <a16:creationId xmlns:a16="http://schemas.microsoft.com/office/drawing/2014/main" id="{649090BE-094B-5C5F-8FD3-A761C765DC44}"/>
              </a:ext>
            </a:extLst>
          </p:cNvPr>
          <p:cNvGrpSpPr/>
          <p:nvPr/>
        </p:nvGrpSpPr>
        <p:grpSpPr>
          <a:xfrm>
            <a:off x="1546479" y="2773875"/>
            <a:ext cx="4375821" cy="3732515"/>
            <a:chOff x="2952747" y="3881489"/>
            <a:chExt cx="3220074" cy="2334350"/>
          </a:xfrm>
        </p:grpSpPr>
        <p:cxnSp>
          <p:nvCxnSpPr>
            <p:cNvPr id="405" name="직선 연결선 404">
              <a:extLst>
                <a:ext uri="{FF2B5EF4-FFF2-40B4-BE49-F238E27FC236}">
                  <a16:creationId xmlns:a16="http://schemas.microsoft.com/office/drawing/2014/main" id="{D30213DD-AA84-7BBE-7219-E353233EEF97}"/>
                </a:ext>
              </a:extLst>
            </p:cNvPr>
            <p:cNvCxnSpPr>
              <a:cxnSpLocks/>
            </p:cNvCxnSpPr>
            <p:nvPr/>
          </p:nvCxnSpPr>
          <p:spPr>
            <a:xfrm>
              <a:off x="2967036" y="4123766"/>
              <a:ext cx="3205785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직선 연결선 405">
              <a:extLst>
                <a:ext uri="{FF2B5EF4-FFF2-40B4-BE49-F238E27FC236}">
                  <a16:creationId xmlns:a16="http://schemas.microsoft.com/office/drawing/2014/main" id="{C395CEB0-50EA-4DD6-412E-568849EE6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2821" y="3881489"/>
              <a:ext cx="0" cy="25483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7" name="직선 연결선 406">
              <a:extLst>
                <a:ext uri="{FF2B5EF4-FFF2-40B4-BE49-F238E27FC236}">
                  <a16:creationId xmlns:a16="http://schemas.microsoft.com/office/drawing/2014/main" id="{7BEDFDCA-6A04-72FE-6F2F-9CD2F06FCB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386" y="4112946"/>
              <a:ext cx="14314" cy="2102893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8" name="직선 화살표 연결선 407">
              <a:extLst>
                <a:ext uri="{FF2B5EF4-FFF2-40B4-BE49-F238E27FC236}">
                  <a16:creationId xmlns:a16="http://schemas.microsoft.com/office/drawing/2014/main" id="{C24AF524-5045-5CFE-C8B8-A2BD91BC5ADE}"/>
                </a:ext>
              </a:extLst>
            </p:cNvPr>
            <p:cNvCxnSpPr>
              <a:cxnSpLocks/>
            </p:cNvCxnSpPr>
            <p:nvPr/>
          </p:nvCxnSpPr>
          <p:spPr>
            <a:xfrm>
              <a:off x="2952747" y="6203335"/>
              <a:ext cx="2394639" cy="0"/>
            </a:xfrm>
            <a:prstGeom prst="straightConnector1">
              <a:avLst/>
            </a:prstGeom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414" name="그룹 413">
            <a:extLst>
              <a:ext uri="{FF2B5EF4-FFF2-40B4-BE49-F238E27FC236}">
                <a16:creationId xmlns:a16="http://schemas.microsoft.com/office/drawing/2014/main" id="{CBA37385-89FC-825C-63B9-A402F9B3E553}"/>
              </a:ext>
            </a:extLst>
          </p:cNvPr>
          <p:cNvGrpSpPr/>
          <p:nvPr/>
        </p:nvGrpSpPr>
        <p:grpSpPr>
          <a:xfrm>
            <a:off x="4815218" y="6310159"/>
            <a:ext cx="314510" cy="312807"/>
            <a:chOff x="2876030" y="5999683"/>
            <a:chExt cx="314510" cy="312807"/>
          </a:xfrm>
        </p:grpSpPr>
        <p:sp>
          <p:nvSpPr>
            <p:cNvPr id="415" name="자유형: 도형 414">
              <a:extLst>
                <a:ext uri="{FF2B5EF4-FFF2-40B4-BE49-F238E27FC236}">
                  <a16:creationId xmlns:a16="http://schemas.microsoft.com/office/drawing/2014/main" id="{F8393DBB-E477-97C4-4680-DD24F6F87DFB}"/>
                </a:ext>
              </a:extLst>
            </p:cNvPr>
            <p:cNvSpPr/>
            <p:nvPr/>
          </p:nvSpPr>
          <p:spPr>
            <a:xfrm>
              <a:off x="2888751" y="6025297"/>
              <a:ext cx="287193" cy="287193"/>
            </a:xfrm>
            <a:custGeom>
              <a:avLst/>
              <a:gdLst>
                <a:gd name="connsiteX0" fmla="*/ 228791 w 228791"/>
                <a:gd name="connsiteY0" fmla="*/ 114396 h 228791"/>
                <a:gd name="connsiteX1" fmla="*/ 114396 w 228791"/>
                <a:gd name="connsiteY1" fmla="*/ 228792 h 228791"/>
                <a:gd name="connsiteX2" fmla="*/ 0 w 228791"/>
                <a:gd name="connsiteY2" fmla="*/ 114396 h 228791"/>
                <a:gd name="connsiteX3" fmla="*/ 114396 w 228791"/>
                <a:gd name="connsiteY3" fmla="*/ 0 h 228791"/>
                <a:gd name="connsiteX4" fmla="*/ 228791 w 228791"/>
                <a:gd name="connsiteY4" fmla="*/ 114396 h 22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91" h="228791">
                  <a:moveTo>
                    <a:pt x="228791" y="114396"/>
                  </a:moveTo>
                  <a:cubicBezTo>
                    <a:pt x="228791" y="177575"/>
                    <a:pt x="177575" y="228792"/>
                    <a:pt x="114396" y="228792"/>
                  </a:cubicBezTo>
                  <a:cubicBezTo>
                    <a:pt x="51217" y="228792"/>
                    <a:pt x="0" y="177575"/>
                    <a:pt x="0" y="114396"/>
                  </a:cubicBezTo>
                  <a:cubicBezTo>
                    <a:pt x="0" y="51217"/>
                    <a:pt x="51217" y="0"/>
                    <a:pt x="114396" y="0"/>
                  </a:cubicBezTo>
                  <a:cubicBezTo>
                    <a:pt x="177575" y="0"/>
                    <a:pt x="228791" y="51217"/>
                    <a:pt x="228791" y="114396"/>
                  </a:cubicBezTo>
                  <a:close/>
                </a:path>
              </a:pathLst>
            </a:custGeom>
            <a:solidFill>
              <a:schemeClr val="bg1"/>
            </a:solidFill>
            <a:ln w="15025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6" name="TextBox 415">
              <a:extLst>
                <a:ext uri="{FF2B5EF4-FFF2-40B4-BE49-F238E27FC236}">
                  <a16:creationId xmlns:a16="http://schemas.microsoft.com/office/drawing/2014/main" id="{25675BF6-FEAC-922E-421A-1D77FE520C92}"/>
                </a:ext>
              </a:extLst>
            </p:cNvPr>
            <p:cNvSpPr txBox="1"/>
            <p:nvPr/>
          </p:nvSpPr>
          <p:spPr>
            <a:xfrm>
              <a:off x="2876030" y="5999683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ko-KR" altLang="en-US" sz="1400" spc="0" baseline="0" dirty="0">
                  <a:ln/>
                  <a:solidFill>
                    <a:srgbClr val="231815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/>
                  <a:rtl val="0"/>
                </a:rPr>
                <a:t>=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2F7F5A0-CCD6-E325-B2BF-325AB18F0BFF}"/>
              </a:ext>
            </a:extLst>
          </p:cNvPr>
          <p:cNvSpPr txBox="1"/>
          <p:nvPr/>
        </p:nvSpPr>
        <p:spPr>
          <a:xfrm>
            <a:off x="2667026" y="4255773"/>
            <a:ext cx="791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B902F8-8C6C-CAB6-F6DE-9C7C993097D8}"/>
              </a:ext>
            </a:extLst>
          </p:cNvPr>
          <p:cNvSpPr txBox="1"/>
          <p:nvPr/>
        </p:nvSpPr>
        <p:spPr>
          <a:xfrm>
            <a:off x="2667026" y="4714091"/>
            <a:ext cx="791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0x03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1EC278-831B-6A9C-18CA-EADDC8D9A1AF}"/>
              </a:ext>
            </a:extLst>
          </p:cNvPr>
          <p:cNvSpPr txBox="1"/>
          <p:nvPr/>
        </p:nvSpPr>
        <p:spPr>
          <a:xfrm>
            <a:off x="2667026" y="5170904"/>
            <a:ext cx="791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0x03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B3C4A2A4-F3D9-8195-ED12-8C41C752F736}"/>
              </a:ext>
            </a:extLst>
          </p:cNvPr>
          <p:cNvSpPr txBox="1"/>
          <p:nvPr/>
        </p:nvSpPr>
        <p:spPr>
          <a:xfrm>
            <a:off x="3230705" y="5818614"/>
            <a:ext cx="617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Hit!</a:t>
            </a:r>
            <a:endParaRPr lang="ko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1" name="자유형: 도형 230">
            <a:extLst>
              <a:ext uri="{FF2B5EF4-FFF2-40B4-BE49-F238E27FC236}">
                <a16:creationId xmlns:a16="http://schemas.microsoft.com/office/drawing/2014/main" id="{EE689E7D-2C1B-702C-C4D7-4B534C47BF18}"/>
              </a:ext>
            </a:extLst>
          </p:cNvPr>
          <p:cNvSpPr/>
          <p:nvPr/>
        </p:nvSpPr>
        <p:spPr>
          <a:xfrm>
            <a:off x="4972473" y="3753894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5" name="자유형: 도형 234">
            <a:extLst>
              <a:ext uri="{FF2B5EF4-FFF2-40B4-BE49-F238E27FC236}">
                <a16:creationId xmlns:a16="http://schemas.microsoft.com/office/drawing/2014/main" id="{EAFBBDE5-CE58-EBE5-C15D-B0C5DD443E67}"/>
              </a:ext>
            </a:extLst>
          </p:cNvPr>
          <p:cNvSpPr/>
          <p:nvPr/>
        </p:nvSpPr>
        <p:spPr>
          <a:xfrm>
            <a:off x="4972473" y="4211280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1" name="자유형: 도형 240">
            <a:extLst>
              <a:ext uri="{FF2B5EF4-FFF2-40B4-BE49-F238E27FC236}">
                <a16:creationId xmlns:a16="http://schemas.microsoft.com/office/drawing/2014/main" id="{8576CE0E-8F40-64A3-4586-74D2D1497E44}"/>
              </a:ext>
            </a:extLst>
          </p:cNvPr>
          <p:cNvSpPr/>
          <p:nvPr/>
        </p:nvSpPr>
        <p:spPr>
          <a:xfrm>
            <a:off x="4972473" y="4670359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6" name="자유형: 도형 245">
            <a:extLst>
              <a:ext uri="{FF2B5EF4-FFF2-40B4-BE49-F238E27FC236}">
                <a16:creationId xmlns:a16="http://schemas.microsoft.com/office/drawing/2014/main" id="{0D4CA6FD-A1C6-C71D-134C-38E469ECB06D}"/>
              </a:ext>
            </a:extLst>
          </p:cNvPr>
          <p:cNvSpPr/>
          <p:nvPr/>
        </p:nvSpPr>
        <p:spPr>
          <a:xfrm>
            <a:off x="4972473" y="5127956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10DF3F5E-3351-DD3A-BCC8-C326EE34E575}"/>
              </a:ext>
            </a:extLst>
          </p:cNvPr>
          <p:cNvSpPr txBox="1"/>
          <p:nvPr/>
        </p:nvSpPr>
        <p:spPr>
          <a:xfrm>
            <a:off x="5241308" y="6093304"/>
            <a:ext cx="775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Miss!</a:t>
            </a:r>
            <a:endParaRPr lang="ko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DA4011CB-D393-0166-C2B1-E03DA18BF839}"/>
              </a:ext>
            </a:extLst>
          </p:cNvPr>
          <p:cNvSpPr txBox="1"/>
          <p:nvPr/>
        </p:nvSpPr>
        <p:spPr>
          <a:xfrm>
            <a:off x="1756445" y="5848446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0x03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CFF5CD74-FEEF-ED1B-72B9-89A2430C0F4F}"/>
              </a:ext>
            </a:extLst>
          </p:cNvPr>
          <p:cNvSpPr txBox="1"/>
          <p:nvPr/>
        </p:nvSpPr>
        <p:spPr>
          <a:xfrm>
            <a:off x="3883479" y="6163288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0xff</a:t>
            </a:r>
            <a:endParaRPr lang="ko-KR" altLang="en-US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A65646-BE9D-A531-64D4-DB5072A0B93B}"/>
              </a:ext>
            </a:extLst>
          </p:cNvPr>
          <p:cNvSpPr txBox="1"/>
          <p:nvPr/>
        </p:nvSpPr>
        <p:spPr>
          <a:xfrm>
            <a:off x="2667026" y="3797456"/>
            <a:ext cx="791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0x00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F45CF68F-FC7C-C4EB-B956-D6E7B057248B}"/>
              </a:ext>
            </a:extLst>
          </p:cNvPr>
          <p:cNvSpPr txBox="1"/>
          <p:nvPr/>
        </p:nvSpPr>
        <p:spPr>
          <a:xfrm>
            <a:off x="3276823" y="5816766"/>
            <a:ext cx="775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Miss!</a:t>
            </a:r>
            <a:endParaRPr lang="ko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7" name="자유형: 도형 436">
            <a:extLst>
              <a:ext uri="{FF2B5EF4-FFF2-40B4-BE49-F238E27FC236}">
                <a16:creationId xmlns:a16="http://schemas.microsoft.com/office/drawing/2014/main" id="{72341DDA-7254-0A90-FE45-76F51E00FC96}"/>
              </a:ext>
            </a:extLst>
          </p:cNvPr>
          <p:cNvSpPr/>
          <p:nvPr/>
        </p:nvSpPr>
        <p:spPr>
          <a:xfrm>
            <a:off x="4972473" y="5130552"/>
            <a:ext cx="507367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chemeClr val="accent6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sz="2000" b="1" u="sng" dirty="0">
                <a:latin typeface="Tahoma" panose="020B0604030504040204" pitchFamily="34" charset="0"/>
                <a:cs typeface="Tahoma" panose="020B0604030504040204" pitchFamily="34" charset="0"/>
              </a:rPr>
              <a:t>ff</a:t>
            </a:r>
            <a:endParaRPr lang="ko-KR" altLang="en-US" b="1" u="sng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8" name="그룹 177">
            <a:extLst>
              <a:ext uri="{FF2B5EF4-FFF2-40B4-BE49-F238E27FC236}">
                <a16:creationId xmlns:a16="http://schemas.microsoft.com/office/drawing/2014/main" id="{3475762D-19DB-99B7-DFDE-A3CF66333D73}"/>
              </a:ext>
            </a:extLst>
          </p:cNvPr>
          <p:cNvGrpSpPr/>
          <p:nvPr/>
        </p:nvGrpSpPr>
        <p:grpSpPr>
          <a:xfrm>
            <a:off x="215710" y="4571478"/>
            <a:ext cx="5842783" cy="1568245"/>
            <a:chOff x="1868117" y="4502751"/>
            <a:chExt cx="5842783" cy="1568245"/>
          </a:xfrm>
        </p:grpSpPr>
        <p:sp>
          <p:nvSpPr>
            <p:cNvPr id="179" name="자유형: 도형 178">
              <a:extLst>
                <a:ext uri="{FF2B5EF4-FFF2-40B4-BE49-F238E27FC236}">
                  <a16:creationId xmlns:a16="http://schemas.microsoft.com/office/drawing/2014/main" id="{90C1ABBC-6BCF-3E66-FE25-ABDEAAAC2568}"/>
                </a:ext>
              </a:extLst>
            </p:cNvPr>
            <p:cNvSpPr/>
            <p:nvPr/>
          </p:nvSpPr>
          <p:spPr>
            <a:xfrm>
              <a:off x="3666949" y="4502751"/>
              <a:ext cx="4043951" cy="1100660"/>
            </a:xfrm>
            <a:custGeom>
              <a:avLst/>
              <a:gdLst>
                <a:gd name="connsiteX0" fmla="*/ 0 w 657013"/>
                <a:gd name="connsiteY0" fmla="*/ 0 h 898378"/>
                <a:gd name="connsiteX1" fmla="*/ 657013 w 657013"/>
                <a:gd name="connsiteY1" fmla="*/ 0 h 898378"/>
                <a:gd name="connsiteX2" fmla="*/ 657013 w 657013"/>
                <a:gd name="connsiteY2" fmla="*/ 898378 h 898378"/>
                <a:gd name="connsiteX3" fmla="*/ 0 w 657013"/>
                <a:gd name="connsiteY3" fmla="*/ 898378 h 89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7013" h="898378">
                  <a:moveTo>
                    <a:pt x="0" y="0"/>
                  </a:moveTo>
                  <a:lnTo>
                    <a:pt x="657013" y="0"/>
                  </a:lnTo>
                  <a:lnTo>
                    <a:pt x="657013" y="898378"/>
                  </a:lnTo>
                  <a:lnTo>
                    <a:pt x="0" y="898378"/>
                  </a:lnTo>
                  <a:close/>
                </a:path>
              </a:pathLst>
            </a:custGeom>
            <a:noFill/>
            <a:ln w="57150" cap="flat">
              <a:solidFill>
                <a:srgbClr val="79CC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CEC38F0-B25D-3280-F0FC-CDAE1C7E2220}"/>
                </a:ext>
              </a:extLst>
            </p:cNvPr>
            <p:cNvSpPr txBox="1"/>
            <p:nvPr/>
          </p:nvSpPr>
          <p:spPr>
            <a:xfrm>
              <a:off x="1868117" y="5363110"/>
              <a:ext cx="166481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2F5597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 Tags</a:t>
              </a:r>
            </a:p>
            <a:p>
              <a:r>
                <a:rPr lang="en-US" altLang="ko-KR" sz="2000" b="1" dirty="0">
                  <a:solidFill>
                    <a:srgbClr val="2F5597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(LRU Evict)</a:t>
              </a:r>
              <a:endParaRPr lang="ko-KR" altLang="en-US" sz="2000" b="1" dirty="0">
                <a:solidFill>
                  <a:srgbClr val="2F5597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438" name="직선 연결선 437">
            <a:extLst>
              <a:ext uri="{FF2B5EF4-FFF2-40B4-BE49-F238E27FC236}">
                <a16:creationId xmlns:a16="http://schemas.microsoft.com/office/drawing/2014/main" id="{322B2015-649B-F8C2-E911-C2C4F30C7B2C}"/>
              </a:ext>
            </a:extLst>
          </p:cNvPr>
          <p:cNvCxnSpPr>
            <a:cxnSpLocks/>
          </p:cNvCxnSpPr>
          <p:nvPr/>
        </p:nvCxnSpPr>
        <p:spPr>
          <a:xfrm>
            <a:off x="7327567" y="5824123"/>
            <a:ext cx="0" cy="79022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39" name="TextBox 438">
            <a:extLst>
              <a:ext uri="{FF2B5EF4-FFF2-40B4-BE49-F238E27FC236}">
                <a16:creationId xmlns:a16="http://schemas.microsoft.com/office/drawing/2014/main" id="{79C46790-C419-DE9A-36BB-383A648C8779}"/>
              </a:ext>
            </a:extLst>
          </p:cNvPr>
          <p:cNvSpPr txBox="1"/>
          <p:nvPr/>
        </p:nvSpPr>
        <p:spPr>
          <a:xfrm>
            <a:off x="7194082" y="6220965"/>
            <a:ext cx="1302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Out</a:t>
            </a:r>
            <a:endParaRPr lang="ko-KR" altLang="en-US" sz="1600" b="1" u="sng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40" name="직선 화살표 연결선 439">
            <a:extLst>
              <a:ext uri="{FF2B5EF4-FFF2-40B4-BE49-F238E27FC236}">
                <a16:creationId xmlns:a16="http://schemas.microsoft.com/office/drawing/2014/main" id="{68E84754-F361-67C4-3BEA-8AF6D45CB9E6}"/>
              </a:ext>
            </a:extLst>
          </p:cNvPr>
          <p:cNvCxnSpPr>
            <a:cxnSpLocks/>
          </p:cNvCxnSpPr>
          <p:nvPr/>
        </p:nvCxnSpPr>
        <p:spPr>
          <a:xfrm flipH="1">
            <a:off x="8570211" y="5738008"/>
            <a:ext cx="1859664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0" name="자유형: 도형 219">
            <a:extLst>
              <a:ext uri="{FF2B5EF4-FFF2-40B4-BE49-F238E27FC236}">
                <a16:creationId xmlns:a16="http://schemas.microsoft.com/office/drawing/2014/main" id="{228D5ABE-D961-4C9D-BD4B-AD6B34FAB5BE}"/>
              </a:ext>
            </a:extLst>
          </p:cNvPr>
          <p:cNvSpPr/>
          <p:nvPr/>
        </p:nvSpPr>
        <p:spPr>
          <a:xfrm>
            <a:off x="7282356" y="5121682"/>
            <a:ext cx="651656" cy="458466"/>
          </a:xfrm>
          <a:custGeom>
            <a:avLst/>
            <a:gdLst>
              <a:gd name="connsiteX0" fmla="*/ 0 w 377453"/>
              <a:gd name="connsiteY0" fmla="*/ 0 h 388366"/>
              <a:gd name="connsiteX1" fmla="*/ 377454 w 377453"/>
              <a:gd name="connsiteY1" fmla="*/ 0 h 388366"/>
              <a:gd name="connsiteX2" fmla="*/ 377454 w 377453"/>
              <a:gd name="connsiteY2" fmla="*/ 388366 h 388366"/>
              <a:gd name="connsiteX3" fmla="*/ 0 w 377453"/>
              <a:gd name="connsiteY3" fmla="*/ 388366 h 38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453" h="388366">
                <a:moveTo>
                  <a:pt x="0" y="0"/>
                </a:moveTo>
                <a:lnTo>
                  <a:pt x="377454" y="0"/>
                </a:lnTo>
                <a:lnTo>
                  <a:pt x="377454" y="388366"/>
                </a:lnTo>
                <a:lnTo>
                  <a:pt x="0" y="388366"/>
                </a:lnTo>
                <a:close/>
              </a:path>
            </a:pathLst>
          </a:custGeom>
          <a:solidFill>
            <a:srgbClr val="DAE3F3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8B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1263D759-B245-9FDD-E86F-7C19C2781F48}"/>
              </a:ext>
            </a:extLst>
          </p:cNvPr>
          <p:cNvGrpSpPr/>
          <p:nvPr/>
        </p:nvGrpSpPr>
        <p:grpSpPr>
          <a:xfrm>
            <a:off x="7210887" y="5053381"/>
            <a:ext cx="792959" cy="599706"/>
            <a:chOff x="7942765" y="4937413"/>
            <a:chExt cx="792959" cy="860011"/>
          </a:xfrm>
        </p:grpSpPr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77383E39-D8E9-F1E4-6ABB-54E2A6BDCE3F}"/>
                </a:ext>
              </a:extLst>
            </p:cNvPr>
            <p:cNvSpPr/>
            <p:nvPr/>
          </p:nvSpPr>
          <p:spPr>
            <a:xfrm>
              <a:off x="7942765" y="4937413"/>
              <a:ext cx="792959" cy="860011"/>
            </a:xfrm>
            <a:custGeom>
              <a:avLst/>
              <a:gdLst>
                <a:gd name="connsiteX0" fmla="*/ 0 w 459299"/>
                <a:gd name="connsiteY0" fmla="*/ 0 h 498136"/>
                <a:gd name="connsiteX1" fmla="*/ 459300 w 459299"/>
                <a:gd name="connsiteY1" fmla="*/ 0 h 498136"/>
                <a:gd name="connsiteX2" fmla="*/ 459300 w 459299"/>
                <a:gd name="connsiteY2" fmla="*/ 498136 h 498136"/>
                <a:gd name="connsiteX3" fmla="*/ 0 w 459299"/>
                <a:gd name="connsiteY3" fmla="*/ 498136 h 49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299" h="498136">
                  <a:moveTo>
                    <a:pt x="0" y="0"/>
                  </a:moveTo>
                  <a:lnTo>
                    <a:pt x="459300" y="0"/>
                  </a:lnTo>
                  <a:lnTo>
                    <a:pt x="459300" y="498136"/>
                  </a:lnTo>
                  <a:lnTo>
                    <a:pt x="0" y="498136"/>
                  </a:lnTo>
                  <a:close/>
                </a:path>
              </a:pathLst>
            </a:custGeom>
            <a:noFill/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2A3EC543-326D-EA72-099B-75C706820B23}"/>
                </a:ext>
              </a:extLst>
            </p:cNvPr>
            <p:cNvSpPr/>
            <p:nvPr/>
          </p:nvSpPr>
          <p:spPr>
            <a:xfrm>
              <a:off x="7942765" y="4937413"/>
              <a:ext cx="792959" cy="860011"/>
            </a:xfrm>
            <a:custGeom>
              <a:avLst/>
              <a:gdLst>
                <a:gd name="connsiteX0" fmla="*/ 0 w 459299"/>
                <a:gd name="connsiteY0" fmla="*/ 498136 h 498136"/>
                <a:gd name="connsiteX1" fmla="*/ 459300 w 459299"/>
                <a:gd name="connsiteY1" fmla="*/ 0 h 49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9299" h="498136">
                  <a:moveTo>
                    <a:pt x="0" y="498136"/>
                  </a:moveTo>
                  <a:lnTo>
                    <a:pt x="459300" y="0"/>
                  </a:lnTo>
                </a:path>
              </a:pathLst>
            </a:custGeom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84" name="자유형: 도형 183">
            <a:extLst>
              <a:ext uri="{FF2B5EF4-FFF2-40B4-BE49-F238E27FC236}">
                <a16:creationId xmlns:a16="http://schemas.microsoft.com/office/drawing/2014/main" id="{B2AD06C2-8725-24C4-9FBF-E1EEA9BF7B84}"/>
              </a:ext>
            </a:extLst>
          </p:cNvPr>
          <p:cNvSpPr/>
          <p:nvPr/>
        </p:nvSpPr>
        <p:spPr>
          <a:xfrm>
            <a:off x="2116439" y="3752962"/>
            <a:ext cx="6475037" cy="1829264"/>
          </a:xfrm>
          <a:custGeom>
            <a:avLst/>
            <a:gdLst>
              <a:gd name="connsiteX0" fmla="*/ 0 w 3581187"/>
              <a:gd name="connsiteY0" fmla="*/ 0 h 1494067"/>
              <a:gd name="connsiteX1" fmla="*/ 3581187 w 3581187"/>
              <a:gd name="connsiteY1" fmla="*/ 0 h 1494067"/>
              <a:gd name="connsiteX2" fmla="*/ 3581187 w 3581187"/>
              <a:gd name="connsiteY2" fmla="*/ 1494068 h 1494067"/>
              <a:gd name="connsiteX3" fmla="*/ 0 w 3581187"/>
              <a:gd name="connsiteY3" fmla="*/ 1494068 h 149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187" h="1494067">
                <a:moveTo>
                  <a:pt x="0" y="0"/>
                </a:moveTo>
                <a:lnTo>
                  <a:pt x="3581187" y="0"/>
                </a:lnTo>
                <a:lnTo>
                  <a:pt x="3581187" y="1494068"/>
                </a:lnTo>
                <a:lnTo>
                  <a:pt x="0" y="1494068"/>
                </a:lnTo>
                <a:close/>
              </a:path>
            </a:pathLst>
          </a:custGeom>
          <a:noFill/>
          <a:ln w="28575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F1522D10-D538-65CA-86BC-D502A548BE3B}"/>
              </a:ext>
            </a:extLst>
          </p:cNvPr>
          <p:cNvSpPr txBox="1"/>
          <p:nvPr/>
        </p:nvSpPr>
        <p:spPr>
          <a:xfrm>
            <a:off x="7574905" y="568741"/>
            <a:ext cx="453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 Example (4-way, 4-sector)</a:t>
            </a:r>
            <a:endParaRPr lang="ko-KR" altLang="en-US" sz="20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1D6BE98-289D-8F52-1768-47119F4C27D6}"/>
              </a:ext>
            </a:extLst>
          </p:cNvPr>
          <p:cNvGrpSpPr/>
          <p:nvPr/>
        </p:nvGrpSpPr>
        <p:grpSpPr>
          <a:xfrm>
            <a:off x="1877945" y="3809885"/>
            <a:ext cx="131883" cy="1743187"/>
            <a:chOff x="4924468" y="1696588"/>
            <a:chExt cx="131883" cy="2727074"/>
          </a:xfrm>
        </p:grpSpPr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CC027739-540C-8D2A-6C63-99EA070C930B}"/>
                </a:ext>
              </a:extLst>
            </p:cNvPr>
            <p:cNvSpPr/>
            <p:nvPr/>
          </p:nvSpPr>
          <p:spPr>
            <a:xfrm>
              <a:off x="4984229" y="1696588"/>
              <a:ext cx="45719" cy="2660660"/>
            </a:xfrm>
            <a:custGeom>
              <a:avLst/>
              <a:gdLst>
                <a:gd name="connsiteX0" fmla="*/ 0 w 32096"/>
                <a:gd name="connsiteY0" fmla="*/ 0 h 1544157"/>
                <a:gd name="connsiteX1" fmla="*/ 0 w 32096"/>
                <a:gd name="connsiteY1" fmla="*/ 1544158 h 1544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96" h="1544157">
                  <a:moveTo>
                    <a:pt x="0" y="0"/>
                  </a:moveTo>
                  <a:lnTo>
                    <a:pt x="0" y="1544158"/>
                  </a:lnTo>
                </a:path>
              </a:pathLst>
            </a:custGeom>
            <a:ln w="16028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13665034-B539-C8AA-2E17-5C2F78E90423}"/>
                </a:ext>
              </a:extLst>
            </p:cNvPr>
            <p:cNvSpPr/>
            <p:nvPr/>
          </p:nvSpPr>
          <p:spPr>
            <a:xfrm>
              <a:off x="4924468" y="4305079"/>
              <a:ext cx="131883" cy="118583"/>
            </a:xfrm>
            <a:custGeom>
              <a:avLst/>
              <a:gdLst>
                <a:gd name="connsiteX0" fmla="*/ 38195 w 76389"/>
                <a:gd name="connsiteY0" fmla="*/ 68686 h 68686"/>
                <a:gd name="connsiteX1" fmla="*/ 0 w 76389"/>
                <a:gd name="connsiteY1" fmla="*/ 0 h 68686"/>
                <a:gd name="connsiteX2" fmla="*/ 38195 w 76389"/>
                <a:gd name="connsiteY2" fmla="*/ 13801 h 68686"/>
                <a:gd name="connsiteX3" fmla="*/ 76389 w 76389"/>
                <a:gd name="connsiteY3" fmla="*/ 0 h 68686"/>
                <a:gd name="connsiteX4" fmla="*/ 38195 w 76389"/>
                <a:gd name="connsiteY4" fmla="*/ 68686 h 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89" h="68686">
                  <a:moveTo>
                    <a:pt x="38195" y="68686"/>
                  </a:moveTo>
                  <a:cubicBezTo>
                    <a:pt x="29850" y="45898"/>
                    <a:pt x="15406" y="17653"/>
                    <a:pt x="0" y="0"/>
                  </a:cubicBezTo>
                  <a:lnTo>
                    <a:pt x="38195" y="13801"/>
                  </a:lnTo>
                  <a:lnTo>
                    <a:pt x="76389" y="0"/>
                  </a:lnTo>
                  <a:cubicBezTo>
                    <a:pt x="60983" y="17653"/>
                    <a:pt x="46540" y="45898"/>
                    <a:pt x="38195" y="68686"/>
                  </a:cubicBezTo>
                  <a:close/>
                </a:path>
              </a:pathLst>
            </a:custGeom>
            <a:solidFill>
              <a:srgbClr val="040000"/>
            </a:solidFill>
            <a:ln w="320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BDED006B-7A54-FEE8-1DE1-32FCFF9297DC}"/>
              </a:ext>
            </a:extLst>
          </p:cNvPr>
          <p:cNvSpPr txBox="1"/>
          <p:nvPr/>
        </p:nvSpPr>
        <p:spPr>
          <a:xfrm rot="16200000">
            <a:off x="1080261" y="4482928"/>
            <a:ext cx="1339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LRU Order</a:t>
            </a: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4842D0-683E-456D-F100-A3840E822730}"/>
              </a:ext>
            </a:extLst>
          </p:cNvPr>
          <p:cNvSpPr txBox="1"/>
          <p:nvPr/>
        </p:nvSpPr>
        <p:spPr>
          <a:xfrm>
            <a:off x="5975839" y="5588111"/>
            <a:ext cx="80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0x10</a:t>
            </a:r>
            <a:endParaRPr lang="ko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9B398CB8-7504-34F8-E8DD-4521BD4088AE}"/>
              </a:ext>
            </a:extLst>
          </p:cNvPr>
          <p:cNvGrpSpPr/>
          <p:nvPr/>
        </p:nvGrpSpPr>
        <p:grpSpPr>
          <a:xfrm>
            <a:off x="4900974" y="5064709"/>
            <a:ext cx="651657" cy="590974"/>
            <a:chOff x="5579399" y="4944087"/>
            <a:chExt cx="698757" cy="860011"/>
          </a:xfrm>
        </p:grpSpPr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B79C5E12-9752-AC49-E260-93D1CA162604}"/>
                </a:ext>
              </a:extLst>
            </p:cNvPr>
            <p:cNvSpPr/>
            <p:nvPr/>
          </p:nvSpPr>
          <p:spPr>
            <a:xfrm>
              <a:off x="5616525" y="4944087"/>
              <a:ext cx="653319" cy="860011"/>
            </a:xfrm>
            <a:custGeom>
              <a:avLst/>
              <a:gdLst>
                <a:gd name="connsiteX0" fmla="*/ 0 w 378416"/>
                <a:gd name="connsiteY0" fmla="*/ 498136 h 498136"/>
                <a:gd name="connsiteX1" fmla="*/ 378417 w 378416"/>
                <a:gd name="connsiteY1" fmla="*/ 0 h 49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8416" h="498136">
                  <a:moveTo>
                    <a:pt x="0" y="498136"/>
                  </a:moveTo>
                  <a:lnTo>
                    <a:pt x="378417" y="0"/>
                  </a:lnTo>
                </a:path>
              </a:pathLst>
            </a:custGeom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B6CAACCB-446F-F756-7A34-8E2A3B55C34B}"/>
                </a:ext>
              </a:extLst>
            </p:cNvPr>
            <p:cNvSpPr/>
            <p:nvPr/>
          </p:nvSpPr>
          <p:spPr>
            <a:xfrm>
              <a:off x="5579399" y="4944087"/>
              <a:ext cx="698757" cy="860011"/>
            </a:xfrm>
            <a:custGeom>
              <a:avLst/>
              <a:gdLst>
                <a:gd name="connsiteX0" fmla="*/ 0 w 404735"/>
                <a:gd name="connsiteY0" fmla="*/ 0 h 498136"/>
                <a:gd name="connsiteX1" fmla="*/ 404735 w 404735"/>
                <a:gd name="connsiteY1" fmla="*/ 0 h 498136"/>
                <a:gd name="connsiteX2" fmla="*/ 404735 w 404735"/>
                <a:gd name="connsiteY2" fmla="*/ 498136 h 498136"/>
                <a:gd name="connsiteX3" fmla="*/ 0 w 404735"/>
                <a:gd name="connsiteY3" fmla="*/ 498136 h 49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735" h="498136">
                  <a:moveTo>
                    <a:pt x="0" y="0"/>
                  </a:moveTo>
                  <a:lnTo>
                    <a:pt x="404735" y="0"/>
                  </a:lnTo>
                  <a:lnTo>
                    <a:pt x="404735" y="498136"/>
                  </a:lnTo>
                  <a:lnTo>
                    <a:pt x="0" y="498136"/>
                  </a:lnTo>
                  <a:close/>
                </a:path>
              </a:pathLst>
            </a:custGeom>
            <a:noFill/>
            <a:ln w="571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5521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046 L -0.00091 0.0787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4.16667E-6 0.07222 L -0.0198 0.07222 L -0.0198 0.11481 " pathEditMode="relative" rAng="0" ptsTypes="AAAA">
                                      <p:cBhvr>
                                        <p:cTn id="7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255 L -0.00039 0.1456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324 L -0.00013 0.13982 L -0.02006 0.13982 L -0.02006 0.18171 " pathEditMode="relative" rAng="0" ptsTypes="AAAA">
                                      <p:cBhvr>
                                        <p:cTn id="9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62 L 0.00013 0.21181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92 L -0.00039 0.27824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0" presetClass="path" presetSubtype="0" accel="50000" decel="50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046 L -0.00104 0.05972 L -0.0224 0.05972 L -0.0224 0.27547 " pathEditMode="relative" ptsTypes="AAAA">
                                      <p:cBhvr>
                                        <p:cTn id="20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 animBg="1"/>
      <p:bldP spid="174" grpId="0"/>
      <p:bldP spid="131" grpId="0"/>
      <p:bldP spid="328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419" grpId="0"/>
      <p:bldP spid="419" grpId="1"/>
      <p:bldP spid="419" grpId="2"/>
      <p:bldP spid="419" grpId="3"/>
      <p:bldP spid="241" grpId="0" animBg="1"/>
      <p:bldP spid="241" grpId="1" animBg="1"/>
      <p:bldP spid="246" grpId="0" animBg="1"/>
      <p:bldP spid="246" grpId="1" animBg="1"/>
      <p:bldP spid="420" grpId="0"/>
      <p:bldP spid="420" grpId="1"/>
      <p:bldP spid="420" grpId="2"/>
      <p:bldP spid="420" grpId="3"/>
      <p:bldP spid="428" grpId="0"/>
      <p:bldP spid="429" grpId="0"/>
      <p:bldP spid="49" grpId="0" animBg="1"/>
      <p:bldP spid="49" grpId="1" animBg="1"/>
      <p:bldP spid="427" grpId="0"/>
      <p:bldP spid="427" grpId="1"/>
      <p:bldP spid="427" grpId="2"/>
      <p:bldP spid="427" grpId="3"/>
      <p:bldP spid="437" grpId="0" animBg="1"/>
      <p:bldP spid="439" grpId="0"/>
      <p:bldP spid="220" grpId="0" animBg="1"/>
      <p:bldP spid="220" grpId="1" animBg="1"/>
      <p:bldP spid="220" grpId="2" animBg="1"/>
      <p:bldP spid="5" grpId="0"/>
      <p:bldP spid="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CED83-95F5-C6FB-C9AE-F5CF9F940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그룹 194">
            <a:extLst>
              <a:ext uri="{FF2B5EF4-FFF2-40B4-BE49-F238E27FC236}">
                <a16:creationId xmlns:a16="http://schemas.microsoft.com/office/drawing/2014/main" id="{04BFDDE3-1CFC-0E88-29A1-5F131B90E8A7}"/>
              </a:ext>
            </a:extLst>
          </p:cNvPr>
          <p:cNvGrpSpPr/>
          <p:nvPr/>
        </p:nvGrpSpPr>
        <p:grpSpPr>
          <a:xfrm>
            <a:off x="1649676" y="5989939"/>
            <a:ext cx="2240983" cy="200540"/>
            <a:chOff x="1811794" y="6010497"/>
            <a:chExt cx="2240983" cy="200540"/>
          </a:xfrm>
        </p:grpSpPr>
        <p:sp>
          <p:nvSpPr>
            <p:cNvPr id="232" name="자유형: 도형 231">
              <a:extLst>
                <a:ext uri="{FF2B5EF4-FFF2-40B4-BE49-F238E27FC236}">
                  <a16:creationId xmlns:a16="http://schemas.microsoft.com/office/drawing/2014/main" id="{43249D31-A25C-CD39-B367-377E9ED529BD}"/>
                </a:ext>
              </a:extLst>
            </p:cNvPr>
            <p:cNvSpPr/>
            <p:nvPr/>
          </p:nvSpPr>
          <p:spPr>
            <a:xfrm flipH="1">
              <a:off x="1909653" y="6107177"/>
              <a:ext cx="2143124" cy="100262"/>
            </a:xfrm>
            <a:custGeom>
              <a:avLst/>
              <a:gdLst>
                <a:gd name="connsiteX0" fmla="*/ 0 w 188535"/>
                <a:gd name="connsiteY0" fmla="*/ 0 h 28828"/>
                <a:gd name="connsiteX1" fmla="*/ 188536 w 188535"/>
                <a:gd name="connsiteY1" fmla="*/ 0 h 2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8535" h="28828">
                  <a:moveTo>
                    <a:pt x="0" y="0"/>
                  </a:moveTo>
                  <a:lnTo>
                    <a:pt x="188536" y="0"/>
                  </a:lnTo>
                </a:path>
              </a:pathLst>
            </a:custGeom>
            <a:ln w="57150" cap="flat">
              <a:solidFill>
                <a:srgbClr val="A6202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3" name="자유형: 도형 232">
              <a:extLst>
                <a:ext uri="{FF2B5EF4-FFF2-40B4-BE49-F238E27FC236}">
                  <a16:creationId xmlns:a16="http://schemas.microsoft.com/office/drawing/2014/main" id="{6C1B1324-7520-29C3-693A-599AC33BD186}"/>
                </a:ext>
              </a:extLst>
            </p:cNvPr>
            <p:cNvSpPr/>
            <p:nvPr/>
          </p:nvSpPr>
          <p:spPr>
            <a:xfrm flipH="1">
              <a:off x="1811794" y="6010497"/>
              <a:ext cx="179895" cy="200540"/>
            </a:xfrm>
            <a:custGeom>
              <a:avLst/>
              <a:gdLst>
                <a:gd name="connsiteX0" fmla="*/ 123096 w 123095"/>
                <a:gd name="connsiteY0" fmla="*/ 68611 h 137221"/>
                <a:gd name="connsiteX1" fmla="*/ 0 w 123095"/>
                <a:gd name="connsiteY1" fmla="*/ 137222 h 137221"/>
                <a:gd name="connsiteX2" fmla="*/ 24792 w 123095"/>
                <a:gd name="connsiteY2" fmla="*/ 68611 h 137221"/>
                <a:gd name="connsiteX3" fmla="*/ 0 w 123095"/>
                <a:gd name="connsiteY3" fmla="*/ 0 h 137221"/>
                <a:gd name="connsiteX4" fmla="*/ 123096 w 123095"/>
                <a:gd name="connsiteY4" fmla="*/ 68611 h 13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95" h="137221">
                  <a:moveTo>
                    <a:pt x="123096" y="68611"/>
                  </a:moveTo>
                  <a:cubicBezTo>
                    <a:pt x="82160" y="83890"/>
                    <a:pt x="31423" y="109835"/>
                    <a:pt x="0" y="137222"/>
                  </a:cubicBezTo>
                  <a:lnTo>
                    <a:pt x="24792" y="68611"/>
                  </a:lnTo>
                  <a:lnTo>
                    <a:pt x="0" y="0"/>
                  </a:lnTo>
                  <a:cubicBezTo>
                    <a:pt x="31423" y="27387"/>
                    <a:pt x="82160" y="53332"/>
                    <a:pt x="123096" y="68611"/>
                  </a:cubicBezTo>
                  <a:close/>
                </a:path>
              </a:pathLst>
            </a:custGeom>
            <a:solidFill>
              <a:srgbClr val="A62025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6" name="자유형: 도형 5">
            <a:extLst>
              <a:ext uri="{FF2B5EF4-FFF2-40B4-BE49-F238E27FC236}">
                <a16:creationId xmlns:a16="http://schemas.microsoft.com/office/drawing/2014/main" id="{4CA3EF09-BE5F-792E-86A1-66050E9E455C}"/>
              </a:ext>
            </a:extLst>
          </p:cNvPr>
          <p:cNvSpPr/>
          <p:nvPr/>
        </p:nvSpPr>
        <p:spPr>
          <a:xfrm>
            <a:off x="3125092" y="2344009"/>
            <a:ext cx="6230105" cy="3960007"/>
          </a:xfrm>
          <a:custGeom>
            <a:avLst/>
            <a:gdLst>
              <a:gd name="connsiteX0" fmla="*/ 0 w 1945095"/>
              <a:gd name="connsiteY0" fmla="*/ 0 h 1670578"/>
              <a:gd name="connsiteX1" fmla="*/ 1945095 w 1945095"/>
              <a:gd name="connsiteY1" fmla="*/ 0 h 1670578"/>
              <a:gd name="connsiteX2" fmla="*/ 1945095 w 1945095"/>
              <a:gd name="connsiteY2" fmla="*/ 1670579 h 1670578"/>
              <a:gd name="connsiteX3" fmla="*/ 0 w 1945095"/>
              <a:gd name="connsiteY3" fmla="*/ 1670579 h 167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5095" h="1670578">
                <a:moveTo>
                  <a:pt x="0" y="0"/>
                </a:moveTo>
                <a:lnTo>
                  <a:pt x="1945095" y="0"/>
                </a:lnTo>
                <a:lnTo>
                  <a:pt x="1945095" y="1670579"/>
                </a:lnTo>
                <a:lnTo>
                  <a:pt x="0" y="1670579"/>
                </a:lnTo>
                <a:close/>
              </a:path>
            </a:pathLst>
          </a:custGeom>
          <a:solidFill>
            <a:srgbClr val="EDEC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40" name="그룹 239">
            <a:extLst>
              <a:ext uri="{FF2B5EF4-FFF2-40B4-BE49-F238E27FC236}">
                <a16:creationId xmlns:a16="http://schemas.microsoft.com/office/drawing/2014/main" id="{91F2D996-BA7A-CC67-8C36-6BCFA3DA8B95}"/>
              </a:ext>
            </a:extLst>
          </p:cNvPr>
          <p:cNvGrpSpPr/>
          <p:nvPr/>
        </p:nvGrpSpPr>
        <p:grpSpPr>
          <a:xfrm>
            <a:off x="1266828" y="3451397"/>
            <a:ext cx="2043914" cy="2303505"/>
            <a:chOff x="1304926" y="3532338"/>
            <a:chExt cx="2251417" cy="2303505"/>
          </a:xfrm>
        </p:grpSpPr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99B56FBA-7E43-302E-0EC6-C9250B16C4FB}"/>
                </a:ext>
              </a:extLst>
            </p:cNvPr>
            <p:cNvSpPr txBox="1"/>
            <p:nvPr/>
          </p:nvSpPr>
          <p:spPr>
            <a:xfrm>
              <a:off x="2653967" y="4701643"/>
              <a:ext cx="6384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u="sng" spc="0" baseline="0" dirty="0">
                  <a:ln/>
                  <a:solidFill>
                    <a:srgbClr val="B81C25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f0</a:t>
              </a:r>
              <a:endParaRPr lang="ko-KR" altLang="en-US" sz="2400" b="1" u="sng" spc="0" baseline="0" dirty="0">
                <a:ln/>
                <a:solidFill>
                  <a:srgbClr val="B81C25"/>
                </a:solidFill>
                <a:latin typeface="Tahoma" panose="020B0604030504040204" pitchFamily="34" charset="0"/>
                <a:cs typeface="Tahoma" panose="020B0604030504040204" pitchFamily="34" charset="0"/>
                <a:sym typeface="Calibri"/>
                <a:rtl val="0"/>
              </a:endParaRPr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6C21B15E-3042-7A36-5D18-52B588A70956}"/>
                </a:ext>
              </a:extLst>
            </p:cNvPr>
            <p:cNvSpPr txBox="1"/>
            <p:nvPr/>
          </p:nvSpPr>
          <p:spPr>
            <a:xfrm>
              <a:off x="2653967" y="3532338"/>
              <a:ext cx="646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u="sng" spc="0" baseline="0" dirty="0">
                  <a:ln/>
                  <a:solidFill>
                    <a:srgbClr val="B81C25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xx</a:t>
              </a:r>
              <a:endParaRPr lang="ko-KR" altLang="en-US" sz="2400" b="1" u="sng" spc="0" baseline="0" dirty="0">
                <a:ln/>
                <a:solidFill>
                  <a:srgbClr val="B81C25"/>
                </a:solidFill>
                <a:latin typeface="Tahoma" panose="020B0604030504040204" pitchFamily="34" charset="0"/>
                <a:cs typeface="Tahoma" panose="020B0604030504040204" pitchFamily="34" charset="0"/>
                <a:sym typeface="Calibri"/>
                <a:rtl val="0"/>
              </a:endParaRPr>
            </a:p>
          </p:txBody>
        </p:sp>
        <p:grpSp>
          <p:nvGrpSpPr>
            <p:cNvPr id="239" name="그룹 238">
              <a:extLst>
                <a:ext uri="{FF2B5EF4-FFF2-40B4-BE49-F238E27FC236}">
                  <a16:creationId xmlns:a16="http://schemas.microsoft.com/office/drawing/2014/main" id="{067BAF7C-5FF7-7636-5BEB-95F8DC2EC8CD}"/>
                </a:ext>
              </a:extLst>
            </p:cNvPr>
            <p:cNvGrpSpPr/>
            <p:nvPr/>
          </p:nvGrpSpPr>
          <p:grpSpPr>
            <a:xfrm>
              <a:off x="1304926" y="3542092"/>
              <a:ext cx="2251417" cy="2293751"/>
              <a:chOff x="1304926" y="3542092"/>
              <a:chExt cx="2251417" cy="2293751"/>
            </a:xfrm>
          </p:grpSpPr>
          <p:grpSp>
            <p:nvGrpSpPr>
              <p:cNvPr id="238" name="그룹 237">
                <a:extLst>
                  <a:ext uri="{FF2B5EF4-FFF2-40B4-BE49-F238E27FC236}">
                    <a16:creationId xmlns:a16="http://schemas.microsoft.com/office/drawing/2014/main" id="{19267391-3123-BA5F-A53E-A164F64D30F5}"/>
                  </a:ext>
                </a:extLst>
              </p:cNvPr>
              <p:cNvGrpSpPr/>
              <p:nvPr/>
            </p:nvGrpSpPr>
            <p:grpSpPr>
              <a:xfrm>
                <a:off x="1304926" y="5098140"/>
                <a:ext cx="2251417" cy="200540"/>
                <a:chOff x="1304926" y="5098140"/>
                <a:chExt cx="2251417" cy="200540"/>
              </a:xfrm>
            </p:grpSpPr>
            <p:sp>
              <p:nvSpPr>
                <p:cNvPr id="53" name="자유형: 도형 52">
                  <a:extLst>
                    <a:ext uri="{FF2B5EF4-FFF2-40B4-BE49-F238E27FC236}">
                      <a16:creationId xmlns:a16="http://schemas.microsoft.com/office/drawing/2014/main" id="{44E6444D-2FC7-FC96-6574-5C0EDB67CADB}"/>
                    </a:ext>
                  </a:extLst>
                </p:cNvPr>
                <p:cNvSpPr/>
                <p:nvPr/>
              </p:nvSpPr>
              <p:spPr>
                <a:xfrm>
                  <a:off x="1304926" y="5194820"/>
                  <a:ext cx="2143124" cy="100262"/>
                </a:xfrm>
                <a:custGeom>
                  <a:avLst/>
                  <a:gdLst>
                    <a:gd name="connsiteX0" fmla="*/ 0 w 188535"/>
                    <a:gd name="connsiteY0" fmla="*/ 0 h 28828"/>
                    <a:gd name="connsiteX1" fmla="*/ 188536 w 188535"/>
                    <a:gd name="connsiteY1" fmla="*/ 0 h 28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88535" h="28828">
                      <a:moveTo>
                        <a:pt x="0" y="0"/>
                      </a:moveTo>
                      <a:lnTo>
                        <a:pt x="188536" y="0"/>
                      </a:lnTo>
                    </a:path>
                  </a:pathLst>
                </a:custGeom>
                <a:ln w="57150" cap="flat">
                  <a:solidFill>
                    <a:srgbClr val="A6202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  <p:sp>
              <p:nvSpPr>
                <p:cNvPr id="54" name="자유형: 도형 53">
                  <a:extLst>
                    <a:ext uri="{FF2B5EF4-FFF2-40B4-BE49-F238E27FC236}">
                      <a16:creationId xmlns:a16="http://schemas.microsoft.com/office/drawing/2014/main" id="{16911DC8-837A-75B0-C9B8-650212910B3D}"/>
                    </a:ext>
                  </a:extLst>
                </p:cNvPr>
                <p:cNvSpPr/>
                <p:nvPr/>
              </p:nvSpPr>
              <p:spPr>
                <a:xfrm>
                  <a:off x="3376448" y="5098140"/>
                  <a:ext cx="179895" cy="200540"/>
                </a:xfrm>
                <a:custGeom>
                  <a:avLst/>
                  <a:gdLst>
                    <a:gd name="connsiteX0" fmla="*/ 123096 w 123095"/>
                    <a:gd name="connsiteY0" fmla="*/ 68611 h 137221"/>
                    <a:gd name="connsiteX1" fmla="*/ 0 w 123095"/>
                    <a:gd name="connsiteY1" fmla="*/ 137222 h 137221"/>
                    <a:gd name="connsiteX2" fmla="*/ 24792 w 123095"/>
                    <a:gd name="connsiteY2" fmla="*/ 68611 h 137221"/>
                    <a:gd name="connsiteX3" fmla="*/ 0 w 123095"/>
                    <a:gd name="connsiteY3" fmla="*/ 0 h 137221"/>
                    <a:gd name="connsiteX4" fmla="*/ 123096 w 123095"/>
                    <a:gd name="connsiteY4" fmla="*/ 68611 h 13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95" h="137221">
                      <a:moveTo>
                        <a:pt x="123096" y="68611"/>
                      </a:moveTo>
                      <a:cubicBezTo>
                        <a:pt x="82160" y="83890"/>
                        <a:pt x="31423" y="109835"/>
                        <a:pt x="0" y="137222"/>
                      </a:cubicBezTo>
                      <a:lnTo>
                        <a:pt x="24792" y="68611"/>
                      </a:lnTo>
                      <a:lnTo>
                        <a:pt x="0" y="0"/>
                      </a:lnTo>
                      <a:cubicBezTo>
                        <a:pt x="31423" y="27387"/>
                        <a:pt x="82160" y="53332"/>
                        <a:pt x="123096" y="68611"/>
                      </a:cubicBezTo>
                      <a:close/>
                    </a:path>
                  </a:pathLst>
                </a:custGeom>
                <a:solidFill>
                  <a:srgbClr val="A62025"/>
                </a:solidFill>
                <a:ln w="287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</p:grpSp>
          <p:grpSp>
            <p:nvGrpSpPr>
              <p:cNvPr id="236" name="그룹 235">
                <a:extLst>
                  <a:ext uri="{FF2B5EF4-FFF2-40B4-BE49-F238E27FC236}">
                    <a16:creationId xmlns:a16="http://schemas.microsoft.com/office/drawing/2014/main" id="{47E8103C-4324-0C27-0E19-7B586B5470CB}"/>
                  </a:ext>
                </a:extLst>
              </p:cNvPr>
              <p:cNvGrpSpPr/>
              <p:nvPr/>
            </p:nvGrpSpPr>
            <p:grpSpPr>
              <a:xfrm>
                <a:off x="2246311" y="5635303"/>
                <a:ext cx="1310032" cy="200540"/>
                <a:chOff x="2246311" y="5635303"/>
                <a:chExt cx="1310032" cy="200540"/>
              </a:xfrm>
            </p:grpSpPr>
            <p:sp>
              <p:nvSpPr>
                <p:cNvPr id="56" name="자유형: 도형 55">
                  <a:extLst>
                    <a:ext uri="{FF2B5EF4-FFF2-40B4-BE49-F238E27FC236}">
                      <a16:creationId xmlns:a16="http://schemas.microsoft.com/office/drawing/2014/main" id="{9D95E478-137D-19DA-1478-E8A3CB5C6B55}"/>
                    </a:ext>
                  </a:extLst>
                </p:cNvPr>
                <p:cNvSpPr/>
                <p:nvPr/>
              </p:nvSpPr>
              <p:spPr>
                <a:xfrm>
                  <a:off x="2246311" y="5734050"/>
                  <a:ext cx="1222375" cy="61797"/>
                </a:xfrm>
                <a:custGeom>
                  <a:avLst/>
                  <a:gdLst>
                    <a:gd name="connsiteX0" fmla="*/ 0 w 194301"/>
                    <a:gd name="connsiteY0" fmla="*/ 0 h 28828"/>
                    <a:gd name="connsiteX1" fmla="*/ 194301 w 194301"/>
                    <a:gd name="connsiteY1" fmla="*/ 0 h 28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1" h="28828">
                      <a:moveTo>
                        <a:pt x="0" y="0"/>
                      </a:moveTo>
                      <a:lnTo>
                        <a:pt x="194301" y="0"/>
                      </a:lnTo>
                    </a:path>
                  </a:pathLst>
                </a:custGeom>
                <a:ln w="57150" cap="flat">
                  <a:solidFill>
                    <a:srgbClr val="A6202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  <p:sp>
              <p:nvSpPr>
                <p:cNvPr id="57" name="자유형: 도형 56">
                  <a:extLst>
                    <a:ext uri="{FF2B5EF4-FFF2-40B4-BE49-F238E27FC236}">
                      <a16:creationId xmlns:a16="http://schemas.microsoft.com/office/drawing/2014/main" id="{902E7668-6FB3-6582-949E-8020C750A828}"/>
                    </a:ext>
                  </a:extLst>
                </p:cNvPr>
                <p:cNvSpPr/>
                <p:nvPr/>
              </p:nvSpPr>
              <p:spPr>
                <a:xfrm>
                  <a:off x="3376448" y="5635303"/>
                  <a:ext cx="179895" cy="200540"/>
                </a:xfrm>
                <a:custGeom>
                  <a:avLst/>
                  <a:gdLst>
                    <a:gd name="connsiteX0" fmla="*/ 123096 w 123095"/>
                    <a:gd name="connsiteY0" fmla="*/ 68611 h 137221"/>
                    <a:gd name="connsiteX1" fmla="*/ 0 w 123095"/>
                    <a:gd name="connsiteY1" fmla="*/ 137222 h 137221"/>
                    <a:gd name="connsiteX2" fmla="*/ 24792 w 123095"/>
                    <a:gd name="connsiteY2" fmla="*/ 68611 h 137221"/>
                    <a:gd name="connsiteX3" fmla="*/ 0 w 123095"/>
                    <a:gd name="connsiteY3" fmla="*/ 0 h 137221"/>
                    <a:gd name="connsiteX4" fmla="*/ 123096 w 123095"/>
                    <a:gd name="connsiteY4" fmla="*/ 68611 h 13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95" h="137221">
                      <a:moveTo>
                        <a:pt x="123096" y="68611"/>
                      </a:moveTo>
                      <a:cubicBezTo>
                        <a:pt x="82160" y="83890"/>
                        <a:pt x="31423" y="109835"/>
                        <a:pt x="0" y="137222"/>
                      </a:cubicBezTo>
                      <a:lnTo>
                        <a:pt x="24792" y="68611"/>
                      </a:lnTo>
                      <a:lnTo>
                        <a:pt x="0" y="0"/>
                      </a:lnTo>
                      <a:cubicBezTo>
                        <a:pt x="31423" y="27387"/>
                        <a:pt x="82160" y="53332"/>
                        <a:pt x="123096" y="68611"/>
                      </a:cubicBezTo>
                      <a:close/>
                    </a:path>
                  </a:pathLst>
                </a:custGeom>
                <a:solidFill>
                  <a:srgbClr val="A62025"/>
                </a:solidFill>
                <a:ln w="287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</p:grpSp>
          <p:grpSp>
            <p:nvGrpSpPr>
              <p:cNvPr id="237" name="그룹 236">
                <a:extLst>
                  <a:ext uri="{FF2B5EF4-FFF2-40B4-BE49-F238E27FC236}">
                    <a16:creationId xmlns:a16="http://schemas.microsoft.com/office/drawing/2014/main" id="{244FC087-F2C5-015B-0830-1461ED63A34A}"/>
                  </a:ext>
                </a:extLst>
              </p:cNvPr>
              <p:cNvGrpSpPr/>
              <p:nvPr/>
            </p:nvGrpSpPr>
            <p:grpSpPr>
              <a:xfrm>
                <a:off x="2246306" y="3542092"/>
                <a:ext cx="1310037" cy="2182433"/>
                <a:chOff x="2246306" y="3542092"/>
                <a:chExt cx="1310037" cy="2182433"/>
              </a:xfrm>
            </p:grpSpPr>
            <p:sp>
              <p:nvSpPr>
                <p:cNvPr id="50" name="자유형: 도형 49">
                  <a:extLst>
                    <a:ext uri="{FF2B5EF4-FFF2-40B4-BE49-F238E27FC236}">
                      <a16:creationId xmlns:a16="http://schemas.microsoft.com/office/drawing/2014/main" id="{6B537670-6797-95BF-22D9-75521E656B48}"/>
                    </a:ext>
                  </a:extLst>
                </p:cNvPr>
                <p:cNvSpPr/>
                <p:nvPr/>
              </p:nvSpPr>
              <p:spPr>
                <a:xfrm>
                  <a:off x="2246306" y="3638602"/>
                  <a:ext cx="1179544" cy="45719"/>
                </a:xfrm>
                <a:custGeom>
                  <a:avLst/>
                  <a:gdLst>
                    <a:gd name="connsiteX0" fmla="*/ 0 w 194301"/>
                    <a:gd name="connsiteY0" fmla="*/ 0 h 28828"/>
                    <a:gd name="connsiteX1" fmla="*/ 194301 w 194301"/>
                    <a:gd name="connsiteY1" fmla="*/ 0 h 28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1" h="28828">
                      <a:moveTo>
                        <a:pt x="0" y="0"/>
                      </a:moveTo>
                      <a:lnTo>
                        <a:pt x="194301" y="0"/>
                      </a:lnTo>
                    </a:path>
                  </a:pathLst>
                </a:custGeom>
                <a:ln w="57150" cap="flat">
                  <a:solidFill>
                    <a:srgbClr val="A6202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  <p:sp>
              <p:nvSpPr>
                <p:cNvPr id="51" name="자유형: 도형 50">
                  <a:extLst>
                    <a:ext uri="{FF2B5EF4-FFF2-40B4-BE49-F238E27FC236}">
                      <a16:creationId xmlns:a16="http://schemas.microsoft.com/office/drawing/2014/main" id="{7628CE79-BAD2-582A-BA5D-DB0A9D558F1E}"/>
                    </a:ext>
                  </a:extLst>
                </p:cNvPr>
                <p:cNvSpPr/>
                <p:nvPr/>
              </p:nvSpPr>
              <p:spPr>
                <a:xfrm>
                  <a:off x="3376448" y="3542092"/>
                  <a:ext cx="179895" cy="200540"/>
                </a:xfrm>
                <a:custGeom>
                  <a:avLst/>
                  <a:gdLst>
                    <a:gd name="connsiteX0" fmla="*/ 123096 w 123095"/>
                    <a:gd name="connsiteY0" fmla="*/ 68611 h 137221"/>
                    <a:gd name="connsiteX1" fmla="*/ 0 w 123095"/>
                    <a:gd name="connsiteY1" fmla="*/ 137222 h 137221"/>
                    <a:gd name="connsiteX2" fmla="*/ 24792 w 123095"/>
                    <a:gd name="connsiteY2" fmla="*/ 68611 h 137221"/>
                    <a:gd name="connsiteX3" fmla="*/ 0 w 123095"/>
                    <a:gd name="connsiteY3" fmla="*/ 0 h 137221"/>
                    <a:gd name="connsiteX4" fmla="*/ 123096 w 123095"/>
                    <a:gd name="connsiteY4" fmla="*/ 68611 h 13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095" h="137221">
                      <a:moveTo>
                        <a:pt x="123096" y="68611"/>
                      </a:moveTo>
                      <a:cubicBezTo>
                        <a:pt x="82160" y="83890"/>
                        <a:pt x="31423" y="109835"/>
                        <a:pt x="0" y="137222"/>
                      </a:cubicBezTo>
                      <a:lnTo>
                        <a:pt x="24792" y="68611"/>
                      </a:lnTo>
                      <a:lnTo>
                        <a:pt x="0" y="0"/>
                      </a:lnTo>
                      <a:cubicBezTo>
                        <a:pt x="31423" y="27387"/>
                        <a:pt x="82160" y="53332"/>
                        <a:pt x="123096" y="68611"/>
                      </a:cubicBezTo>
                      <a:close/>
                    </a:path>
                  </a:pathLst>
                </a:custGeom>
                <a:solidFill>
                  <a:srgbClr val="A62025"/>
                </a:solidFill>
                <a:ln w="287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  <p:sp>
              <p:nvSpPr>
                <p:cNvPr id="335" name="자유형: 도형 334">
                  <a:extLst>
                    <a:ext uri="{FF2B5EF4-FFF2-40B4-BE49-F238E27FC236}">
                      <a16:creationId xmlns:a16="http://schemas.microsoft.com/office/drawing/2014/main" id="{E30CD0CF-B0D1-AF6B-04DF-B241E92B2E49}"/>
                    </a:ext>
                  </a:extLst>
                </p:cNvPr>
                <p:cNvSpPr/>
                <p:nvPr/>
              </p:nvSpPr>
              <p:spPr>
                <a:xfrm rot="16200000">
                  <a:off x="1840047" y="4060843"/>
                  <a:ext cx="2097874" cy="1229490"/>
                </a:xfrm>
                <a:custGeom>
                  <a:avLst/>
                  <a:gdLst>
                    <a:gd name="connsiteX0" fmla="*/ 0 w 194301"/>
                    <a:gd name="connsiteY0" fmla="*/ 0 h 28828"/>
                    <a:gd name="connsiteX1" fmla="*/ 194301 w 194301"/>
                    <a:gd name="connsiteY1" fmla="*/ 0 h 28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4301" h="28828">
                      <a:moveTo>
                        <a:pt x="0" y="0"/>
                      </a:moveTo>
                      <a:lnTo>
                        <a:pt x="194301" y="0"/>
                      </a:lnTo>
                    </a:path>
                  </a:pathLst>
                </a:custGeom>
                <a:ln w="57150" cap="flat">
                  <a:solidFill>
                    <a:srgbClr val="A6202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 sz="2400"/>
                </a:p>
              </p:txBody>
            </p:sp>
          </p:grpSp>
        </p:grpSp>
      </p:grpSp>
      <p:grpSp>
        <p:nvGrpSpPr>
          <p:cNvPr id="327" name="그룹 326">
            <a:extLst>
              <a:ext uri="{FF2B5EF4-FFF2-40B4-BE49-F238E27FC236}">
                <a16:creationId xmlns:a16="http://schemas.microsoft.com/office/drawing/2014/main" id="{7C709873-7A2D-78AD-FB40-0C26A16601E4}"/>
              </a:ext>
            </a:extLst>
          </p:cNvPr>
          <p:cNvGrpSpPr/>
          <p:nvPr/>
        </p:nvGrpSpPr>
        <p:grpSpPr>
          <a:xfrm>
            <a:off x="401966" y="2362663"/>
            <a:ext cx="1255111" cy="3941353"/>
            <a:chOff x="212212" y="2121025"/>
            <a:chExt cx="1474208" cy="3209480"/>
          </a:xfrm>
        </p:grpSpPr>
        <p:sp>
          <p:nvSpPr>
            <p:cNvPr id="325" name="자유형: 도형 324">
              <a:extLst>
                <a:ext uri="{FF2B5EF4-FFF2-40B4-BE49-F238E27FC236}">
                  <a16:creationId xmlns:a16="http://schemas.microsoft.com/office/drawing/2014/main" id="{2BBB5A0A-F901-198B-ABD0-14C802EB2666}"/>
                </a:ext>
              </a:extLst>
            </p:cNvPr>
            <p:cNvSpPr/>
            <p:nvPr/>
          </p:nvSpPr>
          <p:spPr>
            <a:xfrm>
              <a:off x="229282" y="2121025"/>
              <a:ext cx="1433418" cy="3209480"/>
            </a:xfrm>
            <a:custGeom>
              <a:avLst/>
              <a:gdLst>
                <a:gd name="connsiteX0" fmla="*/ 0 w 1945095"/>
                <a:gd name="connsiteY0" fmla="*/ 0 h 1670578"/>
                <a:gd name="connsiteX1" fmla="*/ 1945095 w 1945095"/>
                <a:gd name="connsiteY1" fmla="*/ 0 h 1670578"/>
                <a:gd name="connsiteX2" fmla="*/ 1945095 w 1945095"/>
                <a:gd name="connsiteY2" fmla="*/ 1670579 h 1670578"/>
                <a:gd name="connsiteX3" fmla="*/ 0 w 1945095"/>
                <a:gd name="connsiteY3" fmla="*/ 1670579 h 1670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5095" h="1670578">
                  <a:moveTo>
                    <a:pt x="0" y="0"/>
                  </a:moveTo>
                  <a:lnTo>
                    <a:pt x="1945095" y="0"/>
                  </a:lnTo>
                  <a:lnTo>
                    <a:pt x="1945095" y="1670579"/>
                  </a:lnTo>
                  <a:lnTo>
                    <a:pt x="0" y="1670579"/>
                  </a:lnTo>
                  <a:close/>
                </a:path>
              </a:pathLst>
            </a:custGeom>
            <a:solidFill>
              <a:srgbClr val="EDECEB"/>
            </a:solidFill>
            <a:ln w="28962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758677CA-E92F-6DC6-9EB6-A18B49CCDDC9}"/>
                </a:ext>
              </a:extLst>
            </p:cNvPr>
            <p:cNvSpPr txBox="1"/>
            <p:nvPr/>
          </p:nvSpPr>
          <p:spPr>
            <a:xfrm>
              <a:off x="212212" y="3216225"/>
              <a:ext cx="1474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Piccolo</a:t>
              </a:r>
            </a:p>
            <a:p>
              <a:pPr algn="ctr"/>
              <a:r>
                <a:rPr lang="en-US" altLang="ko-KR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Cache</a:t>
              </a:r>
              <a:endParaRPr lang="ko-KR" altLang="en-US" sz="2000" b="1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58" name="자유형: 도형 357">
            <a:extLst>
              <a:ext uri="{FF2B5EF4-FFF2-40B4-BE49-F238E27FC236}">
                <a16:creationId xmlns:a16="http://schemas.microsoft.com/office/drawing/2014/main" id="{E4239B51-863A-E1A5-E1C6-1DEC2C75502F}"/>
              </a:ext>
            </a:extLst>
          </p:cNvPr>
          <p:cNvSpPr/>
          <p:nvPr/>
        </p:nvSpPr>
        <p:spPr>
          <a:xfrm>
            <a:off x="9663968" y="2344009"/>
            <a:ext cx="2266057" cy="3960007"/>
          </a:xfrm>
          <a:custGeom>
            <a:avLst/>
            <a:gdLst>
              <a:gd name="connsiteX0" fmla="*/ 0 w 1945095"/>
              <a:gd name="connsiteY0" fmla="*/ 0 h 1670578"/>
              <a:gd name="connsiteX1" fmla="*/ 1945095 w 1945095"/>
              <a:gd name="connsiteY1" fmla="*/ 0 h 1670578"/>
              <a:gd name="connsiteX2" fmla="*/ 1945095 w 1945095"/>
              <a:gd name="connsiteY2" fmla="*/ 1670579 h 1670578"/>
              <a:gd name="connsiteX3" fmla="*/ 0 w 1945095"/>
              <a:gd name="connsiteY3" fmla="*/ 1670579 h 167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5095" h="1670578">
                <a:moveTo>
                  <a:pt x="0" y="0"/>
                </a:moveTo>
                <a:lnTo>
                  <a:pt x="1945095" y="0"/>
                </a:lnTo>
                <a:lnTo>
                  <a:pt x="1945095" y="1670579"/>
                </a:lnTo>
                <a:lnTo>
                  <a:pt x="0" y="1670579"/>
                </a:lnTo>
                <a:close/>
              </a:path>
            </a:pathLst>
          </a:custGeom>
          <a:solidFill>
            <a:srgbClr val="EDECEB"/>
          </a:solidFill>
          <a:ln w="28962" cap="flat">
            <a:solidFill>
              <a:srgbClr val="231815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E5A53570-C43D-ABB3-446D-15ECD93C0CA1}"/>
              </a:ext>
            </a:extLst>
          </p:cNvPr>
          <p:cNvSpPr txBox="1"/>
          <p:nvPr/>
        </p:nvSpPr>
        <p:spPr>
          <a:xfrm>
            <a:off x="9675949" y="2307651"/>
            <a:ext cx="2254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Tahoma" panose="020B0604030504040204" pitchFamily="34" charset="0"/>
                <a:cs typeface="Tahoma" panose="020B0604030504040204" pitchFamily="34" charset="0"/>
              </a:rPr>
              <a:t>DRAM w/</a:t>
            </a:r>
          </a:p>
          <a:p>
            <a:pPr algn="ctr"/>
            <a:r>
              <a:rPr lang="en-US" altLang="ko-KR" sz="2000" b="1" dirty="0">
                <a:latin typeface="Tahoma" panose="020B0604030504040204" pitchFamily="34" charset="0"/>
                <a:cs typeface="Tahoma" panose="020B0604030504040204" pitchFamily="34" charset="0"/>
              </a:rPr>
              <a:t>Piccolo-FIM</a:t>
            </a:r>
            <a:endParaRPr lang="ko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AE6A3C-A447-620C-697C-17644753C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Piccolo-</a:t>
            </a:r>
            <a:r>
              <a:rPr lang="en-US" altLang="ko-KR" dirty="0"/>
              <a:t>C</a:t>
            </a:r>
            <a:r>
              <a:rPr lang="en-US" dirty="0"/>
              <a:t>ache: Collection-Extended MSHR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CEA63-8045-FE56-16A6-25908457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23</a:t>
            </a:fld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AFF1D-4DFA-1C4A-1B00-12D0956493CB}"/>
              </a:ext>
            </a:extLst>
          </p:cNvPr>
          <p:cNvSpPr txBox="1"/>
          <p:nvPr/>
        </p:nvSpPr>
        <p:spPr>
          <a:xfrm>
            <a:off x="3503571" y="2306585"/>
            <a:ext cx="547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Collection-Extended MSHR</a:t>
            </a:r>
            <a:endParaRPr lang="ko-KR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402E172E-84B6-A26B-39F1-FADAE061EC76}"/>
              </a:ext>
            </a:extLst>
          </p:cNvPr>
          <p:cNvSpPr/>
          <p:nvPr/>
        </p:nvSpPr>
        <p:spPr>
          <a:xfrm>
            <a:off x="3317083" y="5462738"/>
            <a:ext cx="5805648" cy="385492"/>
          </a:xfrm>
          <a:custGeom>
            <a:avLst/>
            <a:gdLst>
              <a:gd name="connsiteX0" fmla="*/ 0 w 2729730"/>
              <a:gd name="connsiteY0" fmla="*/ 0 h 263776"/>
              <a:gd name="connsiteX1" fmla="*/ 2729731 w 2729730"/>
              <a:gd name="connsiteY1" fmla="*/ 0 h 263776"/>
              <a:gd name="connsiteX2" fmla="*/ 2729731 w 2729730"/>
              <a:gd name="connsiteY2" fmla="*/ 263777 h 263776"/>
              <a:gd name="connsiteX3" fmla="*/ 0 w 2729730"/>
              <a:gd name="connsiteY3" fmla="*/ 263777 h 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9730" h="263776">
                <a:moveTo>
                  <a:pt x="0" y="0"/>
                </a:moveTo>
                <a:lnTo>
                  <a:pt x="2729731" y="0"/>
                </a:lnTo>
                <a:lnTo>
                  <a:pt x="2729731" y="263777"/>
                </a:lnTo>
                <a:lnTo>
                  <a:pt x="0" y="263777"/>
                </a:lnTo>
                <a:close/>
              </a:path>
            </a:pathLst>
          </a:custGeom>
          <a:solidFill>
            <a:srgbClr val="FFFFFF"/>
          </a:solidFill>
          <a:ln w="14387" cap="flat">
            <a:solidFill>
              <a:srgbClr val="04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E5D2E9AC-1A08-CC65-5A82-9A155538EDE0}"/>
              </a:ext>
            </a:extLst>
          </p:cNvPr>
          <p:cNvSpPr/>
          <p:nvPr/>
        </p:nvSpPr>
        <p:spPr>
          <a:xfrm>
            <a:off x="3317081" y="4924531"/>
            <a:ext cx="3887389" cy="385492"/>
          </a:xfrm>
          <a:custGeom>
            <a:avLst/>
            <a:gdLst>
              <a:gd name="connsiteX0" fmla="*/ 0 w 1978182"/>
              <a:gd name="connsiteY0" fmla="*/ 0 h 263776"/>
              <a:gd name="connsiteX1" fmla="*/ 1978183 w 1978182"/>
              <a:gd name="connsiteY1" fmla="*/ 0 h 263776"/>
              <a:gd name="connsiteX2" fmla="*/ 1978183 w 1978182"/>
              <a:gd name="connsiteY2" fmla="*/ 263777 h 263776"/>
              <a:gd name="connsiteX3" fmla="*/ 0 w 1978182"/>
              <a:gd name="connsiteY3" fmla="*/ 263777 h 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8182" h="263776">
                <a:moveTo>
                  <a:pt x="0" y="0"/>
                </a:moveTo>
                <a:lnTo>
                  <a:pt x="1978183" y="0"/>
                </a:lnTo>
                <a:lnTo>
                  <a:pt x="1978183" y="263777"/>
                </a:lnTo>
                <a:lnTo>
                  <a:pt x="0" y="263777"/>
                </a:lnTo>
                <a:close/>
              </a:path>
            </a:pathLst>
          </a:custGeom>
          <a:solidFill>
            <a:srgbClr val="FFFFFF"/>
          </a:solidFill>
          <a:ln w="14387" cap="flat">
            <a:solidFill>
              <a:srgbClr val="04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8" name="자유형: 도형 27">
            <a:extLst>
              <a:ext uri="{FF2B5EF4-FFF2-40B4-BE49-F238E27FC236}">
                <a16:creationId xmlns:a16="http://schemas.microsoft.com/office/drawing/2014/main" id="{D70E85DC-9A8D-7251-3931-7B22B9655455}"/>
              </a:ext>
            </a:extLst>
          </p:cNvPr>
          <p:cNvSpPr/>
          <p:nvPr/>
        </p:nvSpPr>
        <p:spPr>
          <a:xfrm>
            <a:off x="7306574" y="2867488"/>
            <a:ext cx="1825428" cy="1837705"/>
          </a:xfrm>
          <a:custGeom>
            <a:avLst/>
            <a:gdLst>
              <a:gd name="connsiteX0" fmla="*/ 0 w 667081"/>
              <a:gd name="connsiteY0" fmla="*/ 0 h 2031802"/>
              <a:gd name="connsiteX1" fmla="*/ 667082 w 667081"/>
              <a:gd name="connsiteY1" fmla="*/ 0 h 2031802"/>
              <a:gd name="connsiteX2" fmla="*/ 667082 w 667081"/>
              <a:gd name="connsiteY2" fmla="*/ 2031803 h 2031802"/>
              <a:gd name="connsiteX3" fmla="*/ 0 w 667081"/>
              <a:gd name="connsiteY3" fmla="*/ 2031803 h 20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81" h="2031802">
                <a:moveTo>
                  <a:pt x="0" y="0"/>
                </a:moveTo>
                <a:lnTo>
                  <a:pt x="667082" y="0"/>
                </a:lnTo>
                <a:lnTo>
                  <a:pt x="667082" y="2031803"/>
                </a:lnTo>
                <a:lnTo>
                  <a:pt x="0" y="2031803"/>
                </a:lnTo>
                <a:close/>
              </a:path>
            </a:pathLst>
          </a:custGeom>
          <a:solidFill>
            <a:srgbClr val="FFFFFF"/>
          </a:solidFill>
          <a:ln w="14387" cap="flat">
            <a:solidFill>
              <a:srgbClr val="04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D7035C-46A3-4330-428B-1DD6D4C4F55F}"/>
              </a:ext>
            </a:extLst>
          </p:cNvPr>
          <p:cNvSpPr txBox="1"/>
          <p:nvPr/>
        </p:nvSpPr>
        <p:spPr>
          <a:xfrm rot="5400000">
            <a:off x="7476167" y="3229030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grpSp>
        <p:nvGrpSpPr>
          <p:cNvPr id="59" name="그래픽 8">
            <a:extLst>
              <a:ext uri="{FF2B5EF4-FFF2-40B4-BE49-F238E27FC236}">
                <a16:creationId xmlns:a16="http://schemas.microsoft.com/office/drawing/2014/main" id="{2765A532-AC87-794C-DB8C-9DAEA6C1740B}"/>
              </a:ext>
            </a:extLst>
          </p:cNvPr>
          <p:cNvGrpSpPr/>
          <p:nvPr/>
        </p:nvGrpSpPr>
        <p:grpSpPr>
          <a:xfrm>
            <a:off x="4916427" y="4661576"/>
            <a:ext cx="100269" cy="252361"/>
            <a:chOff x="7723808" y="4784692"/>
            <a:chExt cx="68610" cy="172680"/>
          </a:xfrm>
          <a:solidFill>
            <a:srgbClr val="040000"/>
          </a:solidFill>
        </p:grpSpPr>
        <p:sp>
          <p:nvSpPr>
            <p:cNvPr id="60" name="자유형: 도형 59">
              <a:extLst>
                <a:ext uri="{FF2B5EF4-FFF2-40B4-BE49-F238E27FC236}">
                  <a16:creationId xmlns:a16="http://schemas.microsoft.com/office/drawing/2014/main" id="{1B8A59B2-8A23-4E93-33B7-346927D3191C}"/>
                </a:ext>
              </a:extLst>
            </p:cNvPr>
            <p:cNvSpPr/>
            <p:nvPr/>
          </p:nvSpPr>
          <p:spPr>
            <a:xfrm>
              <a:off x="7758114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64EA9D04-7CE4-DDB6-75AC-CA01C0F26A30}"/>
                </a:ext>
              </a:extLst>
            </p:cNvPr>
            <p:cNvSpPr/>
            <p:nvPr/>
          </p:nvSpPr>
          <p:spPr>
            <a:xfrm>
              <a:off x="7723808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62" name="그래픽 8">
            <a:extLst>
              <a:ext uri="{FF2B5EF4-FFF2-40B4-BE49-F238E27FC236}">
                <a16:creationId xmlns:a16="http://schemas.microsoft.com/office/drawing/2014/main" id="{B5DF7493-FD27-A75F-3137-4D85F1C91C52}"/>
              </a:ext>
            </a:extLst>
          </p:cNvPr>
          <p:cNvGrpSpPr/>
          <p:nvPr/>
        </p:nvGrpSpPr>
        <p:grpSpPr>
          <a:xfrm>
            <a:off x="5305325" y="4661576"/>
            <a:ext cx="100269" cy="252361"/>
            <a:chOff x="7971153" y="4784692"/>
            <a:chExt cx="68610" cy="172680"/>
          </a:xfrm>
          <a:solidFill>
            <a:srgbClr val="040000"/>
          </a:solidFill>
        </p:grpSpPr>
        <p:sp>
          <p:nvSpPr>
            <p:cNvPr id="63" name="자유형: 도형 62">
              <a:extLst>
                <a:ext uri="{FF2B5EF4-FFF2-40B4-BE49-F238E27FC236}">
                  <a16:creationId xmlns:a16="http://schemas.microsoft.com/office/drawing/2014/main" id="{2AA2CD34-1AAF-154C-3C35-517478D4972A}"/>
                </a:ext>
              </a:extLst>
            </p:cNvPr>
            <p:cNvSpPr/>
            <p:nvPr/>
          </p:nvSpPr>
          <p:spPr>
            <a:xfrm>
              <a:off x="8005459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8" name="자유형: 도형 127">
              <a:extLst>
                <a:ext uri="{FF2B5EF4-FFF2-40B4-BE49-F238E27FC236}">
                  <a16:creationId xmlns:a16="http://schemas.microsoft.com/office/drawing/2014/main" id="{FAA5AD01-7A66-803E-3E3B-8654A62E4A82}"/>
                </a:ext>
              </a:extLst>
            </p:cNvPr>
            <p:cNvSpPr/>
            <p:nvPr/>
          </p:nvSpPr>
          <p:spPr>
            <a:xfrm>
              <a:off x="7971153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29" name="그래픽 8">
            <a:extLst>
              <a:ext uri="{FF2B5EF4-FFF2-40B4-BE49-F238E27FC236}">
                <a16:creationId xmlns:a16="http://schemas.microsoft.com/office/drawing/2014/main" id="{3EB3A0C7-F258-54FC-48C0-5F5DB1887698}"/>
              </a:ext>
            </a:extLst>
          </p:cNvPr>
          <p:cNvGrpSpPr/>
          <p:nvPr/>
        </p:nvGrpSpPr>
        <p:grpSpPr>
          <a:xfrm>
            <a:off x="5110876" y="4661576"/>
            <a:ext cx="100269" cy="252361"/>
            <a:chOff x="7847481" y="4784692"/>
            <a:chExt cx="68610" cy="172680"/>
          </a:xfrm>
          <a:solidFill>
            <a:srgbClr val="040000"/>
          </a:solidFill>
        </p:grpSpPr>
        <p:sp>
          <p:nvSpPr>
            <p:cNvPr id="130" name="자유형: 도형 129">
              <a:extLst>
                <a:ext uri="{FF2B5EF4-FFF2-40B4-BE49-F238E27FC236}">
                  <a16:creationId xmlns:a16="http://schemas.microsoft.com/office/drawing/2014/main" id="{09C2DF08-0A45-8506-941F-E064D0EF22BB}"/>
                </a:ext>
              </a:extLst>
            </p:cNvPr>
            <p:cNvSpPr/>
            <p:nvPr/>
          </p:nvSpPr>
          <p:spPr>
            <a:xfrm>
              <a:off x="7881786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1" name="자유형: 도형 130">
              <a:extLst>
                <a:ext uri="{FF2B5EF4-FFF2-40B4-BE49-F238E27FC236}">
                  <a16:creationId xmlns:a16="http://schemas.microsoft.com/office/drawing/2014/main" id="{D0358603-979B-12A6-B207-7A799FE6544C}"/>
                </a:ext>
              </a:extLst>
            </p:cNvPr>
            <p:cNvSpPr/>
            <p:nvPr/>
          </p:nvSpPr>
          <p:spPr>
            <a:xfrm>
              <a:off x="7847481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2" name="그래픽 8">
            <a:extLst>
              <a:ext uri="{FF2B5EF4-FFF2-40B4-BE49-F238E27FC236}">
                <a16:creationId xmlns:a16="http://schemas.microsoft.com/office/drawing/2014/main" id="{7F0A6F0B-1B52-138B-89AE-D6997FE2BA2B}"/>
              </a:ext>
            </a:extLst>
          </p:cNvPr>
          <p:cNvGrpSpPr/>
          <p:nvPr/>
        </p:nvGrpSpPr>
        <p:grpSpPr>
          <a:xfrm>
            <a:off x="5499774" y="4661576"/>
            <a:ext cx="100269" cy="252361"/>
            <a:chOff x="8095114" y="4784692"/>
            <a:chExt cx="68610" cy="172680"/>
          </a:xfrm>
          <a:solidFill>
            <a:srgbClr val="040000"/>
          </a:solidFill>
        </p:grpSpPr>
        <p:sp>
          <p:nvSpPr>
            <p:cNvPr id="133" name="자유형: 도형 132">
              <a:extLst>
                <a:ext uri="{FF2B5EF4-FFF2-40B4-BE49-F238E27FC236}">
                  <a16:creationId xmlns:a16="http://schemas.microsoft.com/office/drawing/2014/main" id="{A9049014-8BAA-321F-F796-BE34BCFF015E}"/>
                </a:ext>
              </a:extLst>
            </p:cNvPr>
            <p:cNvSpPr/>
            <p:nvPr/>
          </p:nvSpPr>
          <p:spPr>
            <a:xfrm>
              <a:off x="8129419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4" name="자유형: 도형 133">
              <a:extLst>
                <a:ext uri="{FF2B5EF4-FFF2-40B4-BE49-F238E27FC236}">
                  <a16:creationId xmlns:a16="http://schemas.microsoft.com/office/drawing/2014/main" id="{CBD77337-C736-76FF-F31F-D56D5B9F0737}"/>
                </a:ext>
              </a:extLst>
            </p:cNvPr>
            <p:cNvSpPr/>
            <p:nvPr/>
          </p:nvSpPr>
          <p:spPr>
            <a:xfrm>
              <a:off x="8095114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5" name="그래픽 8">
            <a:extLst>
              <a:ext uri="{FF2B5EF4-FFF2-40B4-BE49-F238E27FC236}">
                <a16:creationId xmlns:a16="http://schemas.microsoft.com/office/drawing/2014/main" id="{C3514AEC-4D0A-29CC-4C2A-731A329060EE}"/>
              </a:ext>
            </a:extLst>
          </p:cNvPr>
          <p:cNvGrpSpPr/>
          <p:nvPr/>
        </p:nvGrpSpPr>
        <p:grpSpPr>
          <a:xfrm>
            <a:off x="4527529" y="4661576"/>
            <a:ext cx="100269" cy="252361"/>
            <a:chOff x="7476175" y="4784692"/>
            <a:chExt cx="68610" cy="172680"/>
          </a:xfrm>
          <a:solidFill>
            <a:srgbClr val="040000"/>
          </a:solidFill>
        </p:grpSpPr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5390BCE0-E58E-3E45-B1D6-FF5F4134DAC6}"/>
                </a:ext>
              </a:extLst>
            </p:cNvPr>
            <p:cNvSpPr/>
            <p:nvPr/>
          </p:nvSpPr>
          <p:spPr>
            <a:xfrm>
              <a:off x="7510481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7" name="자유형: 도형 136">
              <a:extLst>
                <a:ext uri="{FF2B5EF4-FFF2-40B4-BE49-F238E27FC236}">
                  <a16:creationId xmlns:a16="http://schemas.microsoft.com/office/drawing/2014/main" id="{34BA5CA6-9D55-19C1-B18C-58E397486E93}"/>
                </a:ext>
              </a:extLst>
            </p:cNvPr>
            <p:cNvSpPr/>
            <p:nvPr/>
          </p:nvSpPr>
          <p:spPr>
            <a:xfrm>
              <a:off x="7476175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8" name="그래픽 8">
            <a:extLst>
              <a:ext uri="{FF2B5EF4-FFF2-40B4-BE49-F238E27FC236}">
                <a16:creationId xmlns:a16="http://schemas.microsoft.com/office/drawing/2014/main" id="{1CADD6A1-2305-3445-3E63-C4158B666486}"/>
              </a:ext>
            </a:extLst>
          </p:cNvPr>
          <p:cNvGrpSpPr/>
          <p:nvPr/>
        </p:nvGrpSpPr>
        <p:grpSpPr>
          <a:xfrm>
            <a:off x="4721978" y="4661576"/>
            <a:ext cx="100269" cy="252361"/>
            <a:chOff x="7599848" y="4784692"/>
            <a:chExt cx="68610" cy="172680"/>
          </a:xfrm>
          <a:solidFill>
            <a:srgbClr val="040000"/>
          </a:solidFill>
        </p:grpSpPr>
        <p:sp>
          <p:nvSpPr>
            <p:cNvPr id="139" name="자유형: 도형 138">
              <a:extLst>
                <a:ext uri="{FF2B5EF4-FFF2-40B4-BE49-F238E27FC236}">
                  <a16:creationId xmlns:a16="http://schemas.microsoft.com/office/drawing/2014/main" id="{FFA7742D-B23C-D262-F1FC-F0FA5A88223B}"/>
                </a:ext>
              </a:extLst>
            </p:cNvPr>
            <p:cNvSpPr/>
            <p:nvPr/>
          </p:nvSpPr>
          <p:spPr>
            <a:xfrm>
              <a:off x="7634153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0" name="자유형: 도형 139">
              <a:extLst>
                <a:ext uri="{FF2B5EF4-FFF2-40B4-BE49-F238E27FC236}">
                  <a16:creationId xmlns:a16="http://schemas.microsoft.com/office/drawing/2014/main" id="{7BF76FC5-C63F-59C1-FE6F-711307FE8F29}"/>
                </a:ext>
              </a:extLst>
            </p:cNvPr>
            <p:cNvSpPr/>
            <p:nvPr/>
          </p:nvSpPr>
          <p:spPr>
            <a:xfrm>
              <a:off x="7599848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8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41" name="그래픽 8">
            <a:extLst>
              <a:ext uri="{FF2B5EF4-FFF2-40B4-BE49-F238E27FC236}">
                <a16:creationId xmlns:a16="http://schemas.microsoft.com/office/drawing/2014/main" id="{163146AC-7EFD-F236-ADC0-8D8FFDAEE810}"/>
              </a:ext>
            </a:extLst>
          </p:cNvPr>
          <p:cNvGrpSpPr/>
          <p:nvPr/>
        </p:nvGrpSpPr>
        <p:grpSpPr>
          <a:xfrm>
            <a:off x="4333080" y="4661576"/>
            <a:ext cx="100269" cy="252361"/>
            <a:chOff x="7352503" y="4784692"/>
            <a:chExt cx="68610" cy="172680"/>
          </a:xfrm>
          <a:solidFill>
            <a:srgbClr val="040000"/>
          </a:solidFill>
        </p:grpSpPr>
        <p:sp>
          <p:nvSpPr>
            <p:cNvPr id="142" name="자유형: 도형 141">
              <a:extLst>
                <a:ext uri="{FF2B5EF4-FFF2-40B4-BE49-F238E27FC236}">
                  <a16:creationId xmlns:a16="http://schemas.microsoft.com/office/drawing/2014/main" id="{60AF64FD-AAE4-834B-7294-F86626B02D4F}"/>
                </a:ext>
              </a:extLst>
            </p:cNvPr>
            <p:cNvSpPr/>
            <p:nvPr/>
          </p:nvSpPr>
          <p:spPr>
            <a:xfrm>
              <a:off x="7386808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3" name="자유형: 도형 142">
              <a:extLst>
                <a:ext uri="{FF2B5EF4-FFF2-40B4-BE49-F238E27FC236}">
                  <a16:creationId xmlns:a16="http://schemas.microsoft.com/office/drawing/2014/main" id="{238F636C-7171-772C-F56B-91CD5D74BA67}"/>
                </a:ext>
              </a:extLst>
            </p:cNvPr>
            <p:cNvSpPr/>
            <p:nvPr/>
          </p:nvSpPr>
          <p:spPr>
            <a:xfrm>
              <a:off x="7352503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44" name="그래픽 8">
            <a:extLst>
              <a:ext uri="{FF2B5EF4-FFF2-40B4-BE49-F238E27FC236}">
                <a16:creationId xmlns:a16="http://schemas.microsoft.com/office/drawing/2014/main" id="{3D5040EE-99B1-4971-A898-8BFA9988BB3C}"/>
              </a:ext>
            </a:extLst>
          </p:cNvPr>
          <p:cNvGrpSpPr/>
          <p:nvPr/>
        </p:nvGrpSpPr>
        <p:grpSpPr>
          <a:xfrm>
            <a:off x="4138631" y="4661576"/>
            <a:ext cx="100269" cy="252361"/>
            <a:chOff x="7228830" y="4784692"/>
            <a:chExt cx="68610" cy="172680"/>
          </a:xfrm>
          <a:solidFill>
            <a:srgbClr val="040000"/>
          </a:solidFill>
        </p:grpSpPr>
        <p:sp>
          <p:nvSpPr>
            <p:cNvPr id="145" name="자유형: 도형 144">
              <a:extLst>
                <a:ext uri="{FF2B5EF4-FFF2-40B4-BE49-F238E27FC236}">
                  <a16:creationId xmlns:a16="http://schemas.microsoft.com/office/drawing/2014/main" id="{24D7D575-A20B-7E2B-E225-2F0B7D5DB25F}"/>
                </a:ext>
              </a:extLst>
            </p:cNvPr>
            <p:cNvSpPr/>
            <p:nvPr/>
          </p:nvSpPr>
          <p:spPr>
            <a:xfrm>
              <a:off x="7263136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6" name="자유형: 도형 145">
              <a:extLst>
                <a:ext uri="{FF2B5EF4-FFF2-40B4-BE49-F238E27FC236}">
                  <a16:creationId xmlns:a16="http://schemas.microsoft.com/office/drawing/2014/main" id="{30787835-8E4D-AC83-E9B6-923D2DE85309}"/>
                </a:ext>
              </a:extLst>
            </p:cNvPr>
            <p:cNvSpPr/>
            <p:nvPr/>
          </p:nvSpPr>
          <p:spPr>
            <a:xfrm>
              <a:off x="7228830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48" name="그래픽 8">
            <a:extLst>
              <a:ext uri="{FF2B5EF4-FFF2-40B4-BE49-F238E27FC236}">
                <a16:creationId xmlns:a16="http://schemas.microsoft.com/office/drawing/2014/main" id="{E3214574-E149-192F-B8E0-19327C685ADF}"/>
              </a:ext>
            </a:extLst>
          </p:cNvPr>
          <p:cNvGrpSpPr/>
          <p:nvPr/>
        </p:nvGrpSpPr>
        <p:grpSpPr>
          <a:xfrm>
            <a:off x="6470977" y="4661155"/>
            <a:ext cx="100269" cy="252782"/>
            <a:chOff x="8724719" y="4772008"/>
            <a:chExt cx="68610" cy="172968"/>
          </a:xfrm>
          <a:solidFill>
            <a:srgbClr val="040000"/>
          </a:solidFill>
        </p:grpSpPr>
        <p:sp>
          <p:nvSpPr>
            <p:cNvPr id="149" name="자유형: 도형 148">
              <a:extLst>
                <a:ext uri="{FF2B5EF4-FFF2-40B4-BE49-F238E27FC236}">
                  <a16:creationId xmlns:a16="http://schemas.microsoft.com/office/drawing/2014/main" id="{45F8AFFE-FB26-DC7A-17EA-744F2A6379B3}"/>
                </a:ext>
              </a:extLst>
            </p:cNvPr>
            <p:cNvSpPr/>
            <p:nvPr/>
          </p:nvSpPr>
          <p:spPr>
            <a:xfrm>
              <a:off x="8759025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0" name="자유형: 도형 149">
              <a:extLst>
                <a:ext uri="{FF2B5EF4-FFF2-40B4-BE49-F238E27FC236}">
                  <a16:creationId xmlns:a16="http://schemas.microsoft.com/office/drawing/2014/main" id="{7AB73874-8B3B-6465-1ECB-1659C596646F}"/>
                </a:ext>
              </a:extLst>
            </p:cNvPr>
            <p:cNvSpPr/>
            <p:nvPr/>
          </p:nvSpPr>
          <p:spPr>
            <a:xfrm>
              <a:off x="8724719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51" name="그래픽 8">
            <a:extLst>
              <a:ext uri="{FF2B5EF4-FFF2-40B4-BE49-F238E27FC236}">
                <a16:creationId xmlns:a16="http://schemas.microsoft.com/office/drawing/2014/main" id="{7AB19CFD-7B56-6C6B-AD19-64935EC85618}"/>
              </a:ext>
            </a:extLst>
          </p:cNvPr>
          <p:cNvGrpSpPr/>
          <p:nvPr/>
        </p:nvGrpSpPr>
        <p:grpSpPr>
          <a:xfrm>
            <a:off x="6856855" y="4661155"/>
            <a:ext cx="100269" cy="252782"/>
            <a:chOff x="8972064" y="4772008"/>
            <a:chExt cx="68610" cy="172968"/>
          </a:xfrm>
          <a:solidFill>
            <a:srgbClr val="040000"/>
          </a:solidFill>
        </p:grpSpPr>
        <p:sp>
          <p:nvSpPr>
            <p:cNvPr id="152" name="자유형: 도형 151">
              <a:extLst>
                <a:ext uri="{FF2B5EF4-FFF2-40B4-BE49-F238E27FC236}">
                  <a16:creationId xmlns:a16="http://schemas.microsoft.com/office/drawing/2014/main" id="{CCB99E1F-ED12-121A-1FB5-24B44D480867}"/>
                </a:ext>
              </a:extLst>
            </p:cNvPr>
            <p:cNvSpPr/>
            <p:nvPr/>
          </p:nvSpPr>
          <p:spPr>
            <a:xfrm>
              <a:off x="9006370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3" name="자유형: 도형 152">
              <a:extLst>
                <a:ext uri="{FF2B5EF4-FFF2-40B4-BE49-F238E27FC236}">
                  <a16:creationId xmlns:a16="http://schemas.microsoft.com/office/drawing/2014/main" id="{AB4CDE21-491A-2375-B64F-7E2A8DE97AF0}"/>
                </a:ext>
              </a:extLst>
            </p:cNvPr>
            <p:cNvSpPr/>
            <p:nvPr/>
          </p:nvSpPr>
          <p:spPr>
            <a:xfrm>
              <a:off x="8972064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54" name="그래픽 8">
            <a:extLst>
              <a:ext uri="{FF2B5EF4-FFF2-40B4-BE49-F238E27FC236}">
                <a16:creationId xmlns:a16="http://schemas.microsoft.com/office/drawing/2014/main" id="{76308F1E-5A5F-8FEA-BC6F-162060935784}"/>
              </a:ext>
            </a:extLst>
          </p:cNvPr>
          <p:cNvGrpSpPr/>
          <p:nvPr/>
        </p:nvGrpSpPr>
        <p:grpSpPr>
          <a:xfrm>
            <a:off x="6663916" y="4661155"/>
            <a:ext cx="100269" cy="252782"/>
            <a:chOff x="8848392" y="4772008"/>
            <a:chExt cx="68610" cy="172968"/>
          </a:xfrm>
          <a:solidFill>
            <a:srgbClr val="040000"/>
          </a:solidFill>
        </p:grpSpPr>
        <p:sp>
          <p:nvSpPr>
            <p:cNvPr id="155" name="자유형: 도형 154">
              <a:extLst>
                <a:ext uri="{FF2B5EF4-FFF2-40B4-BE49-F238E27FC236}">
                  <a16:creationId xmlns:a16="http://schemas.microsoft.com/office/drawing/2014/main" id="{7B8593A2-7DCC-64C9-5D9B-4F8A2A98DD31}"/>
                </a:ext>
              </a:extLst>
            </p:cNvPr>
            <p:cNvSpPr/>
            <p:nvPr/>
          </p:nvSpPr>
          <p:spPr>
            <a:xfrm>
              <a:off x="8882697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6" name="자유형: 도형 155">
              <a:extLst>
                <a:ext uri="{FF2B5EF4-FFF2-40B4-BE49-F238E27FC236}">
                  <a16:creationId xmlns:a16="http://schemas.microsoft.com/office/drawing/2014/main" id="{0E9A8176-3C3F-24C7-2148-01BA5F7FBA3E}"/>
                </a:ext>
              </a:extLst>
            </p:cNvPr>
            <p:cNvSpPr/>
            <p:nvPr/>
          </p:nvSpPr>
          <p:spPr>
            <a:xfrm>
              <a:off x="8848392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57" name="그래픽 8">
            <a:extLst>
              <a:ext uri="{FF2B5EF4-FFF2-40B4-BE49-F238E27FC236}">
                <a16:creationId xmlns:a16="http://schemas.microsoft.com/office/drawing/2014/main" id="{BED820BA-203B-68DC-D950-3A8B02AEE6A2}"/>
              </a:ext>
            </a:extLst>
          </p:cNvPr>
          <p:cNvGrpSpPr/>
          <p:nvPr/>
        </p:nvGrpSpPr>
        <p:grpSpPr>
          <a:xfrm>
            <a:off x="7049795" y="4661155"/>
            <a:ext cx="100269" cy="252782"/>
            <a:chOff x="9096025" y="4772008"/>
            <a:chExt cx="68610" cy="172968"/>
          </a:xfrm>
          <a:solidFill>
            <a:srgbClr val="040000"/>
          </a:solidFill>
        </p:grpSpPr>
        <p:sp>
          <p:nvSpPr>
            <p:cNvPr id="158" name="자유형: 도형 157">
              <a:extLst>
                <a:ext uri="{FF2B5EF4-FFF2-40B4-BE49-F238E27FC236}">
                  <a16:creationId xmlns:a16="http://schemas.microsoft.com/office/drawing/2014/main" id="{C5D142B4-F74C-3A95-AA6C-116324D812A4}"/>
                </a:ext>
              </a:extLst>
            </p:cNvPr>
            <p:cNvSpPr/>
            <p:nvPr/>
          </p:nvSpPr>
          <p:spPr>
            <a:xfrm>
              <a:off x="9130330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9" name="자유형: 도형 158">
              <a:extLst>
                <a:ext uri="{FF2B5EF4-FFF2-40B4-BE49-F238E27FC236}">
                  <a16:creationId xmlns:a16="http://schemas.microsoft.com/office/drawing/2014/main" id="{1F86413D-4875-23DB-1D92-44561295DE56}"/>
                </a:ext>
              </a:extLst>
            </p:cNvPr>
            <p:cNvSpPr/>
            <p:nvPr/>
          </p:nvSpPr>
          <p:spPr>
            <a:xfrm>
              <a:off x="9096025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8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0" name="그래픽 8">
            <a:extLst>
              <a:ext uri="{FF2B5EF4-FFF2-40B4-BE49-F238E27FC236}">
                <a16:creationId xmlns:a16="http://schemas.microsoft.com/office/drawing/2014/main" id="{D05D1C47-879F-6CD7-FDA8-6B1336525C6D}"/>
              </a:ext>
            </a:extLst>
          </p:cNvPr>
          <p:cNvGrpSpPr/>
          <p:nvPr/>
        </p:nvGrpSpPr>
        <p:grpSpPr>
          <a:xfrm>
            <a:off x="6085099" y="4661155"/>
            <a:ext cx="100269" cy="252782"/>
            <a:chOff x="8477086" y="4772008"/>
            <a:chExt cx="68610" cy="172968"/>
          </a:xfrm>
          <a:solidFill>
            <a:srgbClr val="040000"/>
          </a:solidFill>
        </p:grpSpPr>
        <p:sp>
          <p:nvSpPr>
            <p:cNvPr id="161" name="자유형: 도형 160">
              <a:extLst>
                <a:ext uri="{FF2B5EF4-FFF2-40B4-BE49-F238E27FC236}">
                  <a16:creationId xmlns:a16="http://schemas.microsoft.com/office/drawing/2014/main" id="{29B453FD-A4C0-CFAA-7919-36F7C001A7A8}"/>
                </a:ext>
              </a:extLst>
            </p:cNvPr>
            <p:cNvSpPr/>
            <p:nvPr/>
          </p:nvSpPr>
          <p:spPr>
            <a:xfrm>
              <a:off x="8511391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3" name="자유형: 도형 162">
              <a:extLst>
                <a:ext uri="{FF2B5EF4-FFF2-40B4-BE49-F238E27FC236}">
                  <a16:creationId xmlns:a16="http://schemas.microsoft.com/office/drawing/2014/main" id="{5F069B95-CB53-D366-9026-1906CBEB52C9}"/>
                </a:ext>
              </a:extLst>
            </p:cNvPr>
            <p:cNvSpPr/>
            <p:nvPr/>
          </p:nvSpPr>
          <p:spPr>
            <a:xfrm>
              <a:off x="8477086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4" name="그래픽 8">
            <a:extLst>
              <a:ext uri="{FF2B5EF4-FFF2-40B4-BE49-F238E27FC236}">
                <a16:creationId xmlns:a16="http://schemas.microsoft.com/office/drawing/2014/main" id="{1862C957-2E92-66DD-F7F4-5E22B5D62A10}"/>
              </a:ext>
            </a:extLst>
          </p:cNvPr>
          <p:cNvGrpSpPr/>
          <p:nvPr/>
        </p:nvGrpSpPr>
        <p:grpSpPr>
          <a:xfrm>
            <a:off x="6278038" y="4661155"/>
            <a:ext cx="100269" cy="252782"/>
            <a:chOff x="8600759" y="4772008"/>
            <a:chExt cx="68610" cy="172968"/>
          </a:xfrm>
          <a:solidFill>
            <a:srgbClr val="040000"/>
          </a:solidFill>
        </p:grpSpPr>
        <p:sp>
          <p:nvSpPr>
            <p:cNvPr id="165" name="자유형: 도형 164">
              <a:extLst>
                <a:ext uri="{FF2B5EF4-FFF2-40B4-BE49-F238E27FC236}">
                  <a16:creationId xmlns:a16="http://schemas.microsoft.com/office/drawing/2014/main" id="{5400B746-3E4C-6D1C-1C2D-3DF74D62A690}"/>
                </a:ext>
              </a:extLst>
            </p:cNvPr>
            <p:cNvSpPr/>
            <p:nvPr/>
          </p:nvSpPr>
          <p:spPr>
            <a:xfrm>
              <a:off x="8635064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6" name="자유형: 도형 165">
              <a:extLst>
                <a:ext uri="{FF2B5EF4-FFF2-40B4-BE49-F238E27FC236}">
                  <a16:creationId xmlns:a16="http://schemas.microsoft.com/office/drawing/2014/main" id="{8022AAFF-D256-64BC-6FA0-07195BFE06B4}"/>
                </a:ext>
              </a:extLst>
            </p:cNvPr>
            <p:cNvSpPr/>
            <p:nvPr/>
          </p:nvSpPr>
          <p:spPr>
            <a:xfrm>
              <a:off x="8600759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67" name="그래픽 8">
            <a:extLst>
              <a:ext uri="{FF2B5EF4-FFF2-40B4-BE49-F238E27FC236}">
                <a16:creationId xmlns:a16="http://schemas.microsoft.com/office/drawing/2014/main" id="{E0E2602B-D08E-F396-BA23-A73F1E7AC71F}"/>
              </a:ext>
            </a:extLst>
          </p:cNvPr>
          <p:cNvGrpSpPr/>
          <p:nvPr/>
        </p:nvGrpSpPr>
        <p:grpSpPr>
          <a:xfrm>
            <a:off x="5892160" y="4661155"/>
            <a:ext cx="100269" cy="252782"/>
            <a:chOff x="8353414" y="4772008"/>
            <a:chExt cx="68610" cy="172968"/>
          </a:xfrm>
          <a:solidFill>
            <a:srgbClr val="040000"/>
          </a:solidFill>
        </p:grpSpPr>
        <p:sp>
          <p:nvSpPr>
            <p:cNvPr id="168" name="자유형: 도형 167">
              <a:extLst>
                <a:ext uri="{FF2B5EF4-FFF2-40B4-BE49-F238E27FC236}">
                  <a16:creationId xmlns:a16="http://schemas.microsoft.com/office/drawing/2014/main" id="{27A6ED1E-9FF7-1F69-6541-215631F15A31}"/>
                </a:ext>
              </a:extLst>
            </p:cNvPr>
            <p:cNvSpPr/>
            <p:nvPr/>
          </p:nvSpPr>
          <p:spPr>
            <a:xfrm>
              <a:off x="8387719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9" name="자유형: 도형 168">
              <a:extLst>
                <a:ext uri="{FF2B5EF4-FFF2-40B4-BE49-F238E27FC236}">
                  <a16:creationId xmlns:a16="http://schemas.microsoft.com/office/drawing/2014/main" id="{B6EEFAB8-52D0-B350-0222-424CB864BA5F}"/>
                </a:ext>
              </a:extLst>
            </p:cNvPr>
            <p:cNvSpPr/>
            <p:nvPr/>
          </p:nvSpPr>
          <p:spPr>
            <a:xfrm>
              <a:off x="8353414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70" name="그래픽 8">
            <a:extLst>
              <a:ext uri="{FF2B5EF4-FFF2-40B4-BE49-F238E27FC236}">
                <a16:creationId xmlns:a16="http://schemas.microsoft.com/office/drawing/2014/main" id="{D05790D3-BC00-1C07-F13A-1591EA8FE1F8}"/>
              </a:ext>
            </a:extLst>
          </p:cNvPr>
          <p:cNvGrpSpPr/>
          <p:nvPr/>
        </p:nvGrpSpPr>
        <p:grpSpPr>
          <a:xfrm>
            <a:off x="5699221" y="4661155"/>
            <a:ext cx="100269" cy="252782"/>
            <a:chOff x="8229741" y="4772008"/>
            <a:chExt cx="68610" cy="172968"/>
          </a:xfrm>
          <a:solidFill>
            <a:srgbClr val="040000"/>
          </a:solidFill>
        </p:grpSpPr>
        <p:sp>
          <p:nvSpPr>
            <p:cNvPr id="171" name="자유형: 도형 170">
              <a:extLst>
                <a:ext uri="{FF2B5EF4-FFF2-40B4-BE49-F238E27FC236}">
                  <a16:creationId xmlns:a16="http://schemas.microsoft.com/office/drawing/2014/main" id="{8D615686-06D1-528B-AD0F-3B5ACDE82063}"/>
                </a:ext>
              </a:extLst>
            </p:cNvPr>
            <p:cNvSpPr/>
            <p:nvPr/>
          </p:nvSpPr>
          <p:spPr>
            <a:xfrm>
              <a:off x="8264047" y="4772008"/>
              <a:ext cx="28828" cy="129438"/>
            </a:xfrm>
            <a:custGeom>
              <a:avLst/>
              <a:gdLst>
                <a:gd name="connsiteX0" fmla="*/ 0 w 28828"/>
                <a:gd name="connsiteY0" fmla="*/ 0 h 129438"/>
                <a:gd name="connsiteX1" fmla="*/ 0 w 28828"/>
                <a:gd name="connsiteY1" fmla="*/ 129438 h 12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438">
                  <a:moveTo>
                    <a:pt x="0" y="0"/>
                  </a:moveTo>
                  <a:lnTo>
                    <a:pt x="0" y="129438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2" name="자유형: 도형 171">
              <a:extLst>
                <a:ext uri="{FF2B5EF4-FFF2-40B4-BE49-F238E27FC236}">
                  <a16:creationId xmlns:a16="http://schemas.microsoft.com/office/drawing/2014/main" id="{174F8BF2-2455-326F-7AD2-E203CB39923F}"/>
                </a:ext>
              </a:extLst>
            </p:cNvPr>
            <p:cNvSpPr/>
            <p:nvPr/>
          </p:nvSpPr>
          <p:spPr>
            <a:xfrm>
              <a:off x="8229741" y="4883284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35" name="그룹 234">
            <a:extLst>
              <a:ext uri="{FF2B5EF4-FFF2-40B4-BE49-F238E27FC236}">
                <a16:creationId xmlns:a16="http://schemas.microsoft.com/office/drawing/2014/main" id="{4406F18B-BE36-AE7D-CE84-2EAE37B59997}"/>
              </a:ext>
            </a:extLst>
          </p:cNvPr>
          <p:cNvGrpSpPr/>
          <p:nvPr/>
        </p:nvGrpSpPr>
        <p:grpSpPr>
          <a:xfrm>
            <a:off x="5279162" y="5305371"/>
            <a:ext cx="100269" cy="157367"/>
            <a:chOff x="5560047" y="5083705"/>
            <a:chExt cx="100269" cy="157367"/>
          </a:xfrm>
        </p:grpSpPr>
        <p:sp>
          <p:nvSpPr>
            <p:cNvPr id="187" name="자유형: 도형 186">
              <a:extLst>
                <a:ext uri="{FF2B5EF4-FFF2-40B4-BE49-F238E27FC236}">
                  <a16:creationId xmlns:a16="http://schemas.microsoft.com/office/drawing/2014/main" id="{4327C1A8-31D1-FFA6-6BA8-1C8B719539DA}"/>
                </a:ext>
              </a:extLst>
            </p:cNvPr>
            <p:cNvSpPr/>
            <p:nvPr/>
          </p:nvSpPr>
          <p:spPr>
            <a:xfrm>
              <a:off x="5610182" y="5083705"/>
              <a:ext cx="50133" cy="93749"/>
            </a:xfrm>
            <a:custGeom>
              <a:avLst/>
              <a:gdLst>
                <a:gd name="connsiteX0" fmla="*/ 0 w 28828"/>
                <a:gd name="connsiteY0" fmla="*/ 0 h 53908"/>
                <a:gd name="connsiteX1" fmla="*/ 0 w 28828"/>
                <a:gd name="connsiteY1" fmla="*/ 53909 h 5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53908">
                  <a:moveTo>
                    <a:pt x="0" y="0"/>
                  </a:moveTo>
                  <a:lnTo>
                    <a:pt x="0" y="53909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8" name="자유형: 도형 187">
              <a:extLst>
                <a:ext uri="{FF2B5EF4-FFF2-40B4-BE49-F238E27FC236}">
                  <a16:creationId xmlns:a16="http://schemas.microsoft.com/office/drawing/2014/main" id="{F8B75095-EB3C-154B-AF5C-E03EFA3284DE}"/>
                </a:ext>
              </a:extLst>
            </p:cNvPr>
            <p:cNvSpPr/>
            <p:nvPr/>
          </p:nvSpPr>
          <p:spPr>
            <a:xfrm>
              <a:off x="5560047" y="5150913"/>
              <a:ext cx="100269" cy="90159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6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6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44" name="TextBox 243">
            <a:extLst>
              <a:ext uri="{FF2B5EF4-FFF2-40B4-BE49-F238E27FC236}">
                <a16:creationId xmlns:a16="http://schemas.microsoft.com/office/drawing/2014/main" id="{9E7EC8DD-545F-5A19-BDE9-DC53D9BB775E}"/>
              </a:ext>
            </a:extLst>
          </p:cNvPr>
          <p:cNvSpPr txBox="1"/>
          <p:nvPr/>
        </p:nvSpPr>
        <p:spPr>
          <a:xfrm rot="5400000">
            <a:off x="10668652" y="5901958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ko-KR" altLang="en-US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338" name="직사각형 337">
            <a:extLst>
              <a:ext uri="{FF2B5EF4-FFF2-40B4-BE49-F238E27FC236}">
                <a16:creationId xmlns:a16="http://schemas.microsoft.com/office/drawing/2014/main" id="{D0AA5B8C-13EA-33AB-6C9C-877172A5AB0E}"/>
              </a:ext>
            </a:extLst>
          </p:cNvPr>
          <p:cNvSpPr/>
          <p:nvPr/>
        </p:nvSpPr>
        <p:spPr>
          <a:xfrm>
            <a:off x="8173166" y="2839358"/>
            <a:ext cx="1010123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Subentries</a:t>
            </a:r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9" name="직사각형 338">
            <a:extLst>
              <a:ext uri="{FF2B5EF4-FFF2-40B4-BE49-F238E27FC236}">
                <a16:creationId xmlns:a16="http://schemas.microsoft.com/office/drawing/2014/main" id="{04562F9F-CA97-7F84-B6B7-69B033264C31}"/>
              </a:ext>
            </a:extLst>
          </p:cNvPr>
          <p:cNvSpPr/>
          <p:nvPr/>
        </p:nvSpPr>
        <p:spPr>
          <a:xfrm>
            <a:off x="7304298" y="2869793"/>
            <a:ext cx="914458" cy="27341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WB Data</a:t>
            </a:r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3" name="직사각형 342">
            <a:extLst>
              <a:ext uri="{FF2B5EF4-FFF2-40B4-BE49-F238E27FC236}">
                <a16:creationId xmlns:a16="http://schemas.microsoft.com/office/drawing/2014/main" id="{8996B31C-75AD-431B-4C38-4CCAE7224F52}"/>
              </a:ext>
            </a:extLst>
          </p:cNvPr>
          <p:cNvSpPr/>
          <p:nvPr/>
        </p:nvSpPr>
        <p:spPr>
          <a:xfrm>
            <a:off x="3666870" y="4947907"/>
            <a:ext cx="3187810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Sequential Compare</a:t>
            </a:r>
            <a:endParaRPr lang="ko-KR" altLang="en-US" sz="2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44" name="그래픽 8">
            <a:extLst>
              <a:ext uri="{FF2B5EF4-FFF2-40B4-BE49-F238E27FC236}">
                <a16:creationId xmlns:a16="http://schemas.microsoft.com/office/drawing/2014/main" id="{07AA930E-48BD-1A1C-03B4-EADABEC4C501}"/>
              </a:ext>
            </a:extLst>
          </p:cNvPr>
          <p:cNvGrpSpPr/>
          <p:nvPr/>
        </p:nvGrpSpPr>
        <p:grpSpPr>
          <a:xfrm>
            <a:off x="3656866" y="4661576"/>
            <a:ext cx="100269" cy="252361"/>
            <a:chOff x="7228830" y="4784692"/>
            <a:chExt cx="68610" cy="172680"/>
          </a:xfrm>
          <a:solidFill>
            <a:srgbClr val="040000"/>
          </a:solidFill>
        </p:grpSpPr>
        <p:sp>
          <p:nvSpPr>
            <p:cNvPr id="345" name="자유형: 도형 344">
              <a:extLst>
                <a:ext uri="{FF2B5EF4-FFF2-40B4-BE49-F238E27FC236}">
                  <a16:creationId xmlns:a16="http://schemas.microsoft.com/office/drawing/2014/main" id="{A3AC26F9-3646-9F38-5FBC-6940BAD6AD76}"/>
                </a:ext>
              </a:extLst>
            </p:cNvPr>
            <p:cNvSpPr/>
            <p:nvPr/>
          </p:nvSpPr>
          <p:spPr>
            <a:xfrm>
              <a:off x="7263136" y="4784692"/>
              <a:ext cx="28828" cy="129149"/>
            </a:xfrm>
            <a:custGeom>
              <a:avLst/>
              <a:gdLst>
                <a:gd name="connsiteX0" fmla="*/ 0 w 28828"/>
                <a:gd name="connsiteY0" fmla="*/ 0 h 129149"/>
                <a:gd name="connsiteX1" fmla="*/ 0 w 28828"/>
                <a:gd name="connsiteY1" fmla="*/ 129150 h 129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129149">
                  <a:moveTo>
                    <a:pt x="0" y="0"/>
                  </a:moveTo>
                  <a:lnTo>
                    <a:pt x="0" y="129150"/>
                  </a:lnTo>
                </a:path>
              </a:pathLst>
            </a:custGeom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6" name="자유형: 도형 345">
              <a:extLst>
                <a:ext uri="{FF2B5EF4-FFF2-40B4-BE49-F238E27FC236}">
                  <a16:creationId xmlns:a16="http://schemas.microsoft.com/office/drawing/2014/main" id="{F2ABC57D-B63C-9DC2-9BBD-233729DD6D7F}"/>
                </a:ext>
              </a:extLst>
            </p:cNvPr>
            <p:cNvSpPr/>
            <p:nvPr/>
          </p:nvSpPr>
          <p:spPr>
            <a:xfrm>
              <a:off x="7228830" y="4895680"/>
              <a:ext cx="68610" cy="61692"/>
            </a:xfrm>
            <a:custGeom>
              <a:avLst/>
              <a:gdLst>
                <a:gd name="connsiteX0" fmla="*/ 34305 w 68610"/>
                <a:gd name="connsiteY0" fmla="*/ 61692 h 61692"/>
                <a:gd name="connsiteX1" fmla="*/ 0 w 68610"/>
                <a:gd name="connsiteY1" fmla="*/ 0 h 61692"/>
                <a:gd name="connsiteX2" fmla="*/ 34305 w 68610"/>
                <a:gd name="connsiteY2" fmla="*/ 12396 h 61692"/>
                <a:gd name="connsiteX3" fmla="*/ 68611 w 68610"/>
                <a:gd name="connsiteY3" fmla="*/ 0 h 61692"/>
                <a:gd name="connsiteX4" fmla="*/ 34305 w 68610"/>
                <a:gd name="connsiteY4" fmla="*/ 61692 h 6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610" h="61692">
                  <a:moveTo>
                    <a:pt x="34305" y="61692"/>
                  </a:moveTo>
                  <a:cubicBezTo>
                    <a:pt x="26810" y="41224"/>
                    <a:pt x="13837" y="15855"/>
                    <a:pt x="0" y="0"/>
                  </a:cubicBezTo>
                  <a:lnTo>
                    <a:pt x="34305" y="12396"/>
                  </a:lnTo>
                  <a:lnTo>
                    <a:pt x="68611" y="0"/>
                  </a:lnTo>
                  <a:cubicBezTo>
                    <a:pt x="54773" y="15855"/>
                    <a:pt x="41801" y="41224"/>
                    <a:pt x="34305" y="61692"/>
                  </a:cubicBezTo>
                  <a:close/>
                </a:path>
              </a:pathLst>
            </a:custGeom>
            <a:solidFill>
              <a:srgbClr val="040000"/>
            </a:solidFill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48" name="직사각형 347">
            <a:extLst>
              <a:ext uri="{FF2B5EF4-FFF2-40B4-BE49-F238E27FC236}">
                <a16:creationId xmlns:a16="http://schemas.microsoft.com/office/drawing/2014/main" id="{FA7C3732-30D0-9DAA-7051-3074661D15EE}"/>
              </a:ext>
            </a:extLst>
          </p:cNvPr>
          <p:cNvSpPr/>
          <p:nvPr/>
        </p:nvSpPr>
        <p:spPr>
          <a:xfrm>
            <a:off x="4537792" y="5470794"/>
            <a:ext cx="3651250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Collect Controller</a:t>
            </a:r>
            <a:endParaRPr lang="ko-KR" altLang="en-US" sz="2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자유형: 도형 33">
            <a:extLst>
              <a:ext uri="{FF2B5EF4-FFF2-40B4-BE49-F238E27FC236}">
                <a16:creationId xmlns:a16="http://schemas.microsoft.com/office/drawing/2014/main" id="{0BA3BBF7-7BE2-E745-CA56-1D59EC30954E}"/>
              </a:ext>
            </a:extLst>
          </p:cNvPr>
          <p:cNvSpPr/>
          <p:nvPr/>
        </p:nvSpPr>
        <p:spPr>
          <a:xfrm>
            <a:off x="7303563" y="3180163"/>
            <a:ext cx="1830819" cy="53878"/>
          </a:xfrm>
          <a:custGeom>
            <a:avLst/>
            <a:gdLst>
              <a:gd name="connsiteX0" fmla="*/ 0 w 672559"/>
              <a:gd name="connsiteY0" fmla="*/ 0 h 28828"/>
              <a:gd name="connsiteX1" fmla="*/ 672559 w 672559"/>
              <a:gd name="connsiteY1" fmla="*/ 0 h 28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72559" h="28828">
                <a:moveTo>
                  <a:pt x="0" y="0"/>
                </a:moveTo>
                <a:lnTo>
                  <a:pt x="672559" y="0"/>
                </a:lnTo>
              </a:path>
            </a:pathLst>
          </a:custGeom>
          <a:ln w="14387" cap="flat">
            <a:solidFill>
              <a:srgbClr val="04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BFB01369-61EE-7804-4AFE-79E27018E3BF}"/>
              </a:ext>
            </a:extLst>
          </p:cNvPr>
          <p:cNvSpPr txBox="1"/>
          <p:nvPr/>
        </p:nvSpPr>
        <p:spPr>
          <a:xfrm rot="5400000">
            <a:off x="8394503" y="3220396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354" name="자유형: 도형 353">
            <a:extLst>
              <a:ext uri="{FF2B5EF4-FFF2-40B4-BE49-F238E27FC236}">
                <a16:creationId xmlns:a16="http://schemas.microsoft.com/office/drawing/2014/main" id="{2CF7497C-5D50-36AA-E4B8-F8958FE802A9}"/>
              </a:ext>
            </a:extLst>
          </p:cNvPr>
          <p:cNvSpPr/>
          <p:nvPr/>
        </p:nvSpPr>
        <p:spPr>
          <a:xfrm>
            <a:off x="8218057" y="2870637"/>
            <a:ext cx="59612" cy="1834556"/>
          </a:xfrm>
          <a:custGeom>
            <a:avLst/>
            <a:gdLst>
              <a:gd name="connsiteX0" fmla="*/ 0 w 28828"/>
              <a:gd name="connsiteY0" fmla="*/ 0 h 1670587"/>
              <a:gd name="connsiteX1" fmla="*/ 0 w 28828"/>
              <a:gd name="connsiteY1" fmla="*/ 1670587 h 167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28" h="1670587">
                <a:moveTo>
                  <a:pt x="0" y="0"/>
                </a:moveTo>
                <a:lnTo>
                  <a:pt x="0" y="1670587"/>
                </a:lnTo>
              </a:path>
            </a:pathLst>
          </a:custGeom>
          <a:ln w="14387" cap="flat">
            <a:solidFill>
              <a:srgbClr val="04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A1C3C64-CC14-718B-08CA-4E24BC901A1B}"/>
              </a:ext>
            </a:extLst>
          </p:cNvPr>
          <p:cNvGrpSpPr/>
          <p:nvPr/>
        </p:nvGrpSpPr>
        <p:grpSpPr>
          <a:xfrm rot="16200000">
            <a:off x="9359121" y="3581603"/>
            <a:ext cx="200540" cy="655234"/>
            <a:chOff x="8108148" y="4962956"/>
            <a:chExt cx="200540" cy="655234"/>
          </a:xfrm>
          <a:solidFill>
            <a:srgbClr val="C00000"/>
          </a:solidFill>
        </p:grpSpPr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D2C14500-5755-A3EC-6939-DF9A2D135E55}"/>
                </a:ext>
              </a:extLst>
            </p:cNvPr>
            <p:cNvSpPr/>
            <p:nvPr/>
          </p:nvSpPr>
          <p:spPr>
            <a:xfrm>
              <a:off x="8204828" y="5092702"/>
              <a:ext cx="45719" cy="424864"/>
            </a:xfrm>
            <a:custGeom>
              <a:avLst/>
              <a:gdLst>
                <a:gd name="connsiteX0" fmla="*/ 0 w 28828"/>
                <a:gd name="connsiteY0" fmla="*/ 0 h 232930"/>
                <a:gd name="connsiteX1" fmla="*/ 0 w 28828"/>
                <a:gd name="connsiteY1" fmla="*/ 232931 h 23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232930">
                  <a:moveTo>
                    <a:pt x="0" y="0"/>
                  </a:moveTo>
                  <a:lnTo>
                    <a:pt x="0" y="232931"/>
                  </a:lnTo>
                </a:path>
              </a:pathLst>
            </a:custGeom>
            <a:grpFill/>
            <a:ln w="28773" cap="flat">
              <a:solidFill>
                <a:srgbClr val="C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FF2FA705-071E-D8B7-DFFC-4DA2181C58D9}"/>
                </a:ext>
              </a:extLst>
            </p:cNvPr>
            <p:cNvSpPr/>
            <p:nvPr/>
          </p:nvSpPr>
          <p:spPr>
            <a:xfrm>
              <a:off x="8108148" y="4962956"/>
              <a:ext cx="200540" cy="179895"/>
            </a:xfrm>
            <a:custGeom>
              <a:avLst/>
              <a:gdLst>
                <a:gd name="connsiteX0" fmla="*/ 68611 w 137221"/>
                <a:gd name="connsiteY0" fmla="*/ 0 h 123095"/>
                <a:gd name="connsiteX1" fmla="*/ 0 w 137221"/>
                <a:gd name="connsiteY1" fmla="*/ 123096 h 123095"/>
                <a:gd name="connsiteX2" fmla="*/ 68611 w 137221"/>
                <a:gd name="connsiteY2" fmla="*/ 98304 h 123095"/>
                <a:gd name="connsiteX3" fmla="*/ 137222 w 137221"/>
                <a:gd name="connsiteY3" fmla="*/ 123096 h 123095"/>
                <a:gd name="connsiteX4" fmla="*/ 68611 w 137221"/>
                <a:gd name="connsiteY4" fmla="*/ 0 h 12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21" h="123095">
                  <a:moveTo>
                    <a:pt x="68611" y="0"/>
                  </a:moveTo>
                  <a:cubicBezTo>
                    <a:pt x="53332" y="40936"/>
                    <a:pt x="27387" y="91673"/>
                    <a:pt x="0" y="123096"/>
                  </a:cubicBezTo>
                  <a:lnTo>
                    <a:pt x="68611" y="98304"/>
                  </a:lnTo>
                  <a:lnTo>
                    <a:pt x="137222" y="123096"/>
                  </a:lnTo>
                  <a:cubicBezTo>
                    <a:pt x="109835" y="91673"/>
                    <a:pt x="83890" y="40936"/>
                    <a:pt x="68611" y="0"/>
                  </a:cubicBezTo>
                  <a:close/>
                </a:path>
              </a:pathLst>
            </a:custGeom>
            <a:grpFill/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47677BC4-0B56-E7E0-F54B-170B7362248D}"/>
                </a:ext>
              </a:extLst>
            </p:cNvPr>
            <p:cNvSpPr/>
            <p:nvPr/>
          </p:nvSpPr>
          <p:spPr>
            <a:xfrm>
              <a:off x="8108148" y="5438293"/>
              <a:ext cx="200540" cy="179897"/>
            </a:xfrm>
            <a:custGeom>
              <a:avLst/>
              <a:gdLst>
                <a:gd name="connsiteX0" fmla="*/ 68611 w 137221"/>
                <a:gd name="connsiteY0" fmla="*/ 123096 h 123096"/>
                <a:gd name="connsiteX1" fmla="*/ 0 w 137221"/>
                <a:gd name="connsiteY1" fmla="*/ 0 h 123096"/>
                <a:gd name="connsiteX2" fmla="*/ 68611 w 137221"/>
                <a:gd name="connsiteY2" fmla="*/ 24792 h 123096"/>
                <a:gd name="connsiteX3" fmla="*/ 137222 w 137221"/>
                <a:gd name="connsiteY3" fmla="*/ 0 h 123096"/>
                <a:gd name="connsiteX4" fmla="*/ 68611 w 137221"/>
                <a:gd name="connsiteY4" fmla="*/ 123096 h 12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21" h="123096">
                  <a:moveTo>
                    <a:pt x="68611" y="123096"/>
                  </a:moveTo>
                  <a:cubicBezTo>
                    <a:pt x="53332" y="82160"/>
                    <a:pt x="27387" y="31423"/>
                    <a:pt x="0" y="0"/>
                  </a:cubicBezTo>
                  <a:lnTo>
                    <a:pt x="68611" y="24792"/>
                  </a:lnTo>
                  <a:lnTo>
                    <a:pt x="137222" y="0"/>
                  </a:lnTo>
                  <a:cubicBezTo>
                    <a:pt x="109835" y="31423"/>
                    <a:pt x="83890" y="82160"/>
                    <a:pt x="68611" y="123096"/>
                  </a:cubicBezTo>
                  <a:close/>
                </a:path>
              </a:pathLst>
            </a:custGeom>
            <a:grpFill/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59" name="자유형: 도형 358">
            <a:extLst>
              <a:ext uri="{FF2B5EF4-FFF2-40B4-BE49-F238E27FC236}">
                <a16:creationId xmlns:a16="http://schemas.microsoft.com/office/drawing/2014/main" id="{EA5DCE7C-0B09-E3C6-808A-5222F3D03AF4}"/>
              </a:ext>
            </a:extLst>
          </p:cNvPr>
          <p:cNvSpPr/>
          <p:nvPr/>
        </p:nvSpPr>
        <p:spPr>
          <a:xfrm>
            <a:off x="9772796" y="3438917"/>
            <a:ext cx="2082654" cy="923059"/>
          </a:xfrm>
          <a:custGeom>
            <a:avLst/>
            <a:gdLst>
              <a:gd name="connsiteX0" fmla="*/ 0 w 667081"/>
              <a:gd name="connsiteY0" fmla="*/ 0 h 2031802"/>
              <a:gd name="connsiteX1" fmla="*/ 667082 w 667081"/>
              <a:gd name="connsiteY1" fmla="*/ 0 h 2031802"/>
              <a:gd name="connsiteX2" fmla="*/ 667082 w 667081"/>
              <a:gd name="connsiteY2" fmla="*/ 2031803 h 2031802"/>
              <a:gd name="connsiteX3" fmla="*/ 0 w 667081"/>
              <a:gd name="connsiteY3" fmla="*/ 2031803 h 2031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081" h="2031802">
                <a:moveTo>
                  <a:pt x="0" y="0"/>
                </a:moveTo>
                <a:lnTo>
                  <a:pt x="667082" y="0"/>
                </a:lnTo>
                <a:lnTo>
                  <a:pt x="667082" y="2031803"/>
                </a:lnTo>
                <a:lnTo>
                  <a:pt x="0" y="2031803"/>
                </a:lnTo>
                <a:close/>
              </a:path>
            </a:pathLst>
          </a:custGeom>
          <a:solidFill>
            <a:srgbClr val="FFFFFF"/>
          </a:solidFill>
          <a:ln w="14387" cap="flat">
            <a:solidFill>
              <a:srgbClr val="040000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9C259309-54B5-AC87-EBEE-B15EB607523F}"/>
              </a:ext>
            </a:extLst>
          </p:cNvPr>
          <p:cNvSpPr/>
          <p:nvPr/>
        </p:nvSpPr>
        <p:spPr>
          <a:xfrm>
            <a:off x="10287197" y="3457898"/>
            <a:ext cx="1010123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xx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DC214DB7-52B2-EB8B-9DBA-4F959EFEDD10}"/>
              </a:ext>
            </a:extLst>
          </p:cNvPr>
          <p:cNvSpPr/>
          <p:nvPr/>
        </p:nvSpPr>
        <p:spPr>
          <a:xfrm>
            <a:off x="10084245" y="3152280"/>
            <a:ext cx="1445492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Bank 0</a:t>
            </a:r>
            <a:endParaRPr lang="ko-KR" altLang="en-US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CCA4DF91-F88E-162A-F203-743946686AAF}"/>
              </a:ext>
            </a:extLst>
          </p:cNvPr>
          <p:cNvSpPr txBox="1"/>
          <p:nvPr/>
        </p:nvSpPr>
        <p:spPr>
          <a:xfrm>
            <a:off x="1363183" y="6258615"/>
            <a:ext cx="259921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latin typeface="Abadi" panose="020B0604020104020204" pitchFamily="34" charset="0"/>
              </a:rPr>
              <a:t>④</a:t>
            </a:r>
            <a:r>
              <a:rPr lang="en-US" altLang="ko-KR" sz="2800" b="1" dirty="0">
                <a:solidFill>
                  <a:srgbClr val="4472C4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b="1" dirty="0">
                <a:latin typeface="Abadi" panose="020B0604020104020204" pitchFamily="34" charset="0"/>
              </a:rPr>
              <a:t>Send data</a:t>
            </a:r>
          </a:p>
        </p:txBody>
      </p:sp>
      <p:grpSp>
        <p:nvGrpSpPr>
          <p:cNvPr id="351" name="그룹 350">
            <a:extLst>
              <a:ext uri="{FF2B5EF4-FFF2-40B4-BE49-F238E27FC236}">
                <a16:creationId xmlns:a16="http://schemas.microsoft.com/office/drawing/2014/main" id="{0C213408-5EF4-9962-37E1-9BD1A80E4E7D}"/>
              </a:ext>
            </a:extLst>
          </p:cNvPr>
          <p:cNvGrpSpPr/>
          <p:nvPr/>
        </p:nvGrpSpPr>
        <p:grpSpPr>
          <a:xfrm>
            <a:off x="8141976" y="4722708"/>
            <a:ext cx="145570" cy="725556"/>
            <a:chOff x="8108148" y="5296333"/>
            <a:chExt cx="145570" cy="725556"/>
          </a:xfrm>
          <a:solidFill>
            <a:schemeClr val="tx1"/>
          </a:solidFill>
        </p:grpSpPr>
        <p:sp>
          <p:nvSpPr>
            <p:cNvPr id="190" name="자유형: 도형 189">
              <a:extLst>
                <a:ext uri="{FF2B5EF4-FFF2-40B4-BE49-F238E27FC236}">
                  <a16:creationId xmlns:a16="http://schemas.microsoft.com/office/drawing/2014/main" id="{8E5874AF-C36B-CA48-E7A7-A837B8986937}"/>
                </a:ext>
              </a:extLst>
            </p:cNvPr>
            <p:cNvSpPr/>
            <p:nvPr/>
          </p:nvSpPr>
          <p:spPr>
            <a:xfrm>
              <a:off x="8177863" y="5364130"/>
              <a:ext cx="59531" cy="552532"/>
            </a:xfrm>
            <a:custGeom>
              <a:avLst/>
              <a:gdLst>
                <a:gd name="connsiteX0" fmla="*/ 0 w 28828"/>
                <a:gd name="connsiteY0" fmla="*/ 0 h 232930"/>
                <a:gd name="connsiteX1" fmla="*/ 0 w 28828"/>
                <a:gd name="connsiteY1" fmla="*/ 232931 h 23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28" h="232930">
                  <a:moveTo>
                    <a:pt x="0" y="0"/>
                  </a:moveTo>
                  <a:lnTo>
                    <a:pt x="0" y="232931"/>
                  </a:lnTo>
                </a:path>
              </a:pathLst>
            </a:custGeom>
            <a:grpFill/>
            <a:ln w="28773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1" name="자유형: 도형 190">
              <a:extLst>
                <a:ext uri="{FF2B5EF4-FFF2-40B4-BE49-F238E27FC236}">
                  <a16:creationId xmlns:a16="http://schemas.microsoft.com/office/drawing/2014/main" id="{CC71AFE4-341E-D193-F386-A0039CDD7B05}"/>
                </a:ext>
              </a:extLst>
            </p:cNvPr>
            <p:cNvSpPr/>
            <p:nvPr/>
          </p:nvSpPr>
          <p:spPr>
            <a:xfrm>
              <a:off x="8108148" y="5296333"/>
              <a:ext cx="145570" cy="130584"/>
            </a:xfrm>
            <a:custGeom>
              <a:avLst/>
              <a:gdLst>
                <a:gd name="connsiteX0" fmla="*/ 68611 w 137221"/>
                <a:gd name="connsiteY0" fmla="*/ 0 h 123095"/>
                <a:gd name="connsiteX1" fmla="*/ 0 w 137221"/>
                <a:gd name="connsiteY1" fmla="*/ 123096 h 123095"/>
                <a:gd name="connsiteX2" fmla="*/ 68611 w 137221"/>
                <a:gd name="connsiteY2" fmla="*/ 98304 h 123095"/>
                <a:gd name="connsiteX3" fmla="*/ 137222 w 137221"/>
                <a:gd name="connsiteY3" fmla="*/ 123096 h 123095"/>
                <a:gd name="connsiteX4" fmla="*/ 68611 w 137221"/>
                <a:gd name="connsiteY4" fmla="*/ 0 h 12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21" h="123095">
                  <a:moveTo>
                    <a:pt x="68611" y="0"/>
                  </a:moveTo>
                  <a:cubicBezTo>
                    <a:pt x="53332" y="40936"/>
                    <a:pt x="27387" y="91673"/>
                    <a:pt x="0" y="123096"/>
                  </a:cubicBezTo>
                  <a:lnTo>
                    <a:pt x="68611" y="98304"/>
                  </a:lnTo>
                  <a:lnTo>
                    <a:pt x="137222" y="123096"/>
                  </a:lnTo>
                  <a:cubicBezTo>
                    <a:pt x="109835" y="91673"/>
                    <a:pt x="83890" y="40936"/>
                    <a:pt x="68611" y="0"/>
                  </a:cubicBezTo>
                  <a:close/>
                </a:path>
              </a:pathLst>
            </a:custGeom>
            <a:grpFill/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2" name="자유형: 도형 191">
              <a:extLst>
                <a:ext uri="{FF2B5EF4-FFF2-40B4-BE49-F238E27FC236}">
                  <a16:creationId xmlns:a16="http://schemas.microsoft.com/office/drawing/2014/main" id="{6BB02660-C5FB-81D6-EBEF-233D00D650BD}"/>
                </a:ext>
              </a:extLst>
            </p:cNvPr>
            <p:cNvSpPr/>
            <p:nvPr/>
          </p:nvSpPr>
          <p:spPr>
            <a:xfrm>
              <a:off x="8108148" y="5892289"/>
              <a:ext cx="144000" cy="129600"/>
            </a:xfrm>
            <a:custGeom>
              <a:avLst/>
              <a:gdLst>
                <a:gd name="connsiteX0" fmla="*/ 68611 w 137221"/>
                <a:gd name="connsiteY0" fmla="*/ 123096 h 123096"/>
                <a:gd name="connsiteX1" fmla="*/ 0 w 137221"/>
                <a:gd name="connsiteY1" fmla="*/ 0 h 123096"/>
                <a:gd name="connsiteX2" fmla="*/ 68611 w 137221"/>
                <a:gd name="connsiteY2" fmla="*/ 24792 h 123096"/>
                <a:gd name="connsiteX3" fmla="*/ 137222 w 137221"/>
                <a:gd name="connsiteY3" fmla="*/ 0 h 123096"/>
                <a:gd name="connsiteX4" fmla="*/ 68611 w 137221"/>
                <a:gd name="connsiteY4" fmla="*/ 123096 h 12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21" h="123096">
                  <a:moveTo>
                    <a:pt x="68611" y="123096"/>
                  </a:moveTo>
                  <a:cubicBezTo>
                    <a:pt x="53332" y="82160"/>
                    <a:pt x="27387" y="31423"/>
                    <a:pt x="0" y="0"/>
                  </a:cubicBezTo>
                  <a:lnTo>
                    <a:pt x="68611" y="24792"/>
                  </a:lnTo>
                  <a:lnTo>
                    <a:pt x="137222" y="0"/>
                  </a:lnTo>
                  <a:cubicBezTo>
                    <a:pt x="109835" y="31423"/>
                    <a:pt x="83890" y="82160"/>
                    <a:pt x="68611" y="123096"/>
                  </a:cubicBezTo>
                  <a:close/>
                </a:path>
              </a:pathLst>
            </a:custGeom>
            <a:grpFill/>
            <a:ln w="287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99" name="부제목 2">
            <a:extLst>
              <a:ext uri="{FF2B5EF4-FFF2-40B4-BE49-F238E27FC236}">
                <a16:creationId xmlns:a16="http://schemas.microsoft.com/office/drawing/2014/main" id="{F9C49273-D96B-6DA8-FB9A-0095B20E00FC}"/>
              </a:ext>
            </a:extLst>
          </p:cNvPr>
          <p:cNvSpPr txBox="1">
            <a:spLocks/>
          </p:cNvSpPr>
          <p:nvPr/>
        </p:nvSpPr>
        <p:spPr>
          <a:xfrm>
            <a:off x="489967" y="900556"/>
            <a:ext cx="11688623" cy="136798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Conventional cache cannot send the collected memory request for Piccolo-FIM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Indexed by DRAM row </a:t>
            </a:r>
            <a:r>
              <a:rPr lang="en-US" altLang="ko-KR" sz="2800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addr</a:t>
            </a:r>
            <a:r>
              <a:rPr lang="en-US" altLang="ko-KR" sz="2800" dirty="0"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., Issuing a collected request (e.g., in-memory gather)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SC-MSHR (collect </a:t>
            </a:r>
            <a:r>
              <a:rPr lang="en-US" altLang="ko-KR" sz="2800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writeback request</a:t>
            </a:r>
            <a:r>
              <a:rPr lang="en-US" altLang="ko-KR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), GA-MSHR (collect </a:t>
            </a:r>
            <a:r>
              <a:rPr lang="en-US" altLang="ko-KR" sz="2800" u="sng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cache miss request</a:t>
            </a:r>
            <a:r>
              <a:rPr lang="en-US" altLang="ko-KR" sz="28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altLang="ko-KR" sz="2800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직사각형 202">
            <a:extLst>
              <a:ext uri="{FF2B5EF4-FFF2-40B4-BE49-F238E27FC236}">
                <a16:creationId xmlns:a16="http://schemas.microsoft.com/office/drawing/2014/main" id="{02BAF292-B511-8437-8C71-DE4087CD99F4}"/>
              </a:ext>
            </a:extLst>
          </p:cNvPr>
          <p:cNvSpPr/>
          <p:nvPr/>
        </p:nvSpPr>
        <p:spPr>
          <a:xfrm>
            <a:off x="3317082" y="2867488"/>
            <a:ext cx="3887399" cy="1840558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0" name="직사각형 199">
            <a:extLst>
              <a:ext uri="{FF2B5EF4-FFF2-40B4-BE49-F238E27FC236}">
                <a16:creationId xmlns:a16="http://schemas.microsoft.com/office/drawing/2014/main" id="{0AF102FB-4BAA-E3D2-B554-57D01997734D}"/>
              </a:ext>
            </a:extLst>
          </p:cNvPr>
          <p:cNvSpPr/>
          <p:nvPr/>
        </p:nvSpPr>
        <p:spPr>
          <a:xfrm>
            <a:off x="3314623" y="3437997"/>
            <a:ext cx="3889858" cy="2537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0A1B557D-B1BC-EC07-8D9C-CE6E71DDEF9C}"/>
              </a:ext>
            </a:extLst>
          </p:cNvPr>
          <p:cNvSpPr txBox="1"/>
          <p:nvPr/>
        </p:nvSpPr>
        <p:spPr>
          <a:xfrm rot="5400000">
            <a:off x="6046479" y="3225675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F103CDE1-E804-90D2-822F-2809D9AAB54A}"/>
              </a:ext>
            </a:extLst>
          </p:cNvPr>
          <p:cNvSpPr txBox="1"/>
          <p:nvPr/>
        </p:nvSpPr>
        <p:spPr>
          <a:xfrm rot="5400000">
            <a:off x="4602298" y="4283959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0EA112A8-3BA1-E84D-CFD8-52B2E7D598E3}"/>
              </a:ext>
            </a:extLst>
          </p:cNvPr>
          <p:cNvSpPr txBox="1"/>
          <p:nvPr/>
        </p:nvSpPr>
        <p:spPr>
          <a:xfrm rot="5400000">
            <a:off x="4604777" y="3225675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340" name="직사각형 339">
            <a:extLst>
              <a:ext uri="{FF2B5EF4-FFF2-40B4-BE49-F238E27FC236}">
                <a16:creationId xmlns:a16="http://schemas.microsoft.com/office/drawing/2014/main" id="{75841208-8DF5-8BE1-0067-8B7390D2B29A}"/>
              </a:ext>
            </a:extLst>
          </p:cNvPr>
          <p:cNvSpPr/>
          <p:nvPr/>
        </p:nvSpPr>
        <p:spPr>
          <a:xfrm>
            <a:off x="4143541" y="2841444"/>
            <a:ext cx="1452238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SC-MSHR</a:t>
            </a:r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1" name="직사각형 340">
            <a:extLst>
              <a:ext uri="{FF2B5EF4-FFF2-40B4-BE49-F238E27FC236}">
                <a16:creationId xmlns:a16="http://schemas.microsoft.com/office/drawing/2014/main" id="{821AF679-4BFC-9582-FA3D-1531713DF705}"/>
              </a:ext>
            </a:extLst>
          </p:cNvPr>
          <p:cNvSpPr/>
          <p:nvPr/>
        </p:nvSpPr>
        <p:spPr>
          <a:xfrm>
            <a:off x="5705842" y="2841444"/>
            <a:ext cx="1445492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GA-MSHR</a:t>
            </a:r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2" name="직사각형 341">
            <a:extLst>
              <a:ext uri="{FF2B5EF4-FFF2-40B4-BE49-F238E27FC236}">
                <a16:creationId xmlns:a16="http://schemas.microsoft.com/office/drawing/2014/main" id="{4F76C7A1-8D5F-9A11-CD2B-A3D9A7A4772F}"/>
              </a:ext>
            </a:extLst>
          </p:cNvPr>
          <p:cNvSpPr/>
          <p:nvPr/>
        </p:nvSpPr>
        <p:spPr>
          <a:xfrm>
            <a:off x="3201939" y="2841444"/>
            <a:ext cx="1010123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</a:t>
            </a:r>
            <a:endParaRPr lang="ko-KR" altLang="en-US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7" name="직사각형 346">
            <a:extLst>
              <a:ext uri="{FF2B5EF4-FFF2-40B4-BE49-F238E27FC236}">
                <a16:creationId xmlns:a16="http://schemas.microsoft.com/office/drawing/2014/main" id="{174BA6DE-A527-128F-1ECF-A52EA5A345F0}"/>
              </a:ext>
            </a:extLst>
          </p:cNvPr>
          <p:cNvSpPr/>
          <p:nvPr/>
        </p:nvSpPr>
        <p:spPr>
          <a:xfrm>
            <a:off x="3201939" y="3367499"/>
            <a:ext cx="1010123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xx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7" name="직사각형 356">
            <a:extLst>
              <a:ext uri="{FF2B5EF4-FFF2-40B4-BE49-F238E27FC236}">
                <a16:creationId xmlns:a16="http://schemas.microsoft.com/office/drawing/2014/main" id="{849E3B9B-3BFE-D80C-FE76-BE5C5794062E}"/>
              </a:ext>
            </a:extLst>
          </p:cNvPr>
          <p:cNvSpPr/>
          <p:nvPr/>
        </p:nvSpPr>
        <p:spPr>
          <a:xfrm>
            <a:off x="3201939" y="3619528"/>
            <a:ext cx="1010123" cy="334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row </a:t>
            </a:r>
            <a:r>
              <a:rPr lang="en-US" altLang="ko-KR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yy</a:t>
            </a:r>
            <a:endParaRPr lang="ko-KR" altLang="en-US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5" name="직선 연결선 204">
            <a:extLst>
              <a:ext uri="{FF2B5EF4-FFF2-40B4-BE49-F238E27FC236}">
                <a16:creationId xmlns:a16="http://schemas.microsoft.com/office/drawing/2014/main" id="{CE23D54B-97ED-1E44-DB8E-842F6F8CE411}"/>
              </a:ext>
            </a:extLst>
          </p:cNvPr>
          <p:cNvCxnSpPr>
            <a:cxnSpLocks/>
          </p:cNvCxnSpPr>
          <p:nvPr/>
        </p:nvCxnSpPr>
        <p:spPr>
          <a:xfrm>
            <a:off x="3314623" y="3157431"/>
            <a:ext cx="3889857" cy="1621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FC2500EC-CE28-E9F9-6D21-DEAD6B268598}"/>
              </a:ext>
            </a:extLst>
          </p:cNvPr>
          <p:cNvSpPr/>
          <p:nvPr/>
        </p:nvSpPr>
        <p:spPr>
          <a:xfrm>
            <a:off x="3316569" y="3693265"/>
            <a:ext cx="3887911" cy="2537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8E1C3D0D-408E-AFEC-4A40-11305AF7B5ED}"/>
              </a:ext>
            </a:extLst>
          </p:cNvPr>
          <p:cNvSpPr txBox="1"/>
          <p:nvPr/>
        </p:nvSpPr>
        <p:spPr>
          <a:xfrm rot="5400000">
            <a:off x="6042343" y="4262907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511A40BD-4BEF-57FE-5352-5BC31463FF60}"/>
              </a:ext>
            </a:extLst>
          </p:cNvPr>
          <p:cNvSpPr txBox="1"/>
          <p:nvPr/>
        </p:nvSpPr>
        <p:spPr>
          <a:xfrm>
            <a:off x="6095952" y="5827728"/>
            <a:ext cx="4121198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latin typeface="Abadi" panose="020B0604020104020204" pitchFamily="34" charset="0"/>
              </a:rPr>
              <a:t>②</a:t>
            </a:r>
            <a:r>
              <a:rPr lang="en-US" altLang="ko-KR" sz="2800" b="1" dirty="0">
                <a:solidFill>
                  <a:srgbClr val="4472C4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b="1" dirty="0">
                <a:latin typeface="Abadi" panose="020B0604020104020204" pitchFamily="34" charset="0"/>
              </a:rPr>
              <a:t>Compare the request with existing offsets</a:t>
            </a: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11C44C8-E147-12DA-EBCF-5EE4FB7C7F79}"/>
              </a:ext>
            </a:extLst>
          </p:cNvPr>
          <p:cNvCxnSpPr>
            <a:cxnSpLocks/>
          </p:cNvCxnSpPr>
          <p:nvPr/>
        </p:nvCxnSpPr>
        <p:spPr>
          <a:xfrm>
            <a:off x="4090196" y="2867488"/>
            <a:ext cx="0" cy="18377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BA1B60A3-0642-5B97-1A12-57222AD0BF1F}"/>
              </a:ext>
            </a:extLst>
          </p:cNvPr>
          <p:cNvCxnSpPr>
            <a:cxnSpLocks/>
          </p:cNvCxnSpPr>
          <p:nvPr/>
        </p:nvCxnSpPr>
        <p:spPr>
          <a:xfrm>
            <a:off x="5649124" y="2871132"/>
            <a:ext cx="0" cy="184428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4" name="그룹 383">
            <a:extLst>
              <a:ext uri="{FF2B5EF4-FFF2-40B4-BE49-F238E27FC236}">
                <a16:creationId xmlns:a16="http://schemas.microsoft.com/office/drawing/2014/main" id="{A7854AE6-82E9-FA61-2605-B0F545972E07}"/>
              </a:ext>
            </a:extLst>
          </p:cNvPr>
          <p:cNvGrpSpPr/>
          <p:nvPr/>
        </p:nvGrpSpPr>
        <p:grpSpPr>
          <a:xfrm>
            <a:off x="4011999" y="3458687"/>
            <a:ext cx="364523" cy="206748"/>
            <a:chOff x="4011999" y="3237021"/>
            <a:chExt cx="364523" cy="206748"/>
          </a:xfrm>
        </p:grpSpPr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2B319616-AF23-1863-A8AA-927AE603F794}"/>
                </a:ext>
              </a:extLst>
            </p:cNvPr>
            <p:cNvSpPr/>
            <p:nvPr/>
          </p:nvSpPr>
          <p:spPr>
            <a:xfrm>
              <a:off x="4093830" y="3246485"/>
              <a:ext cx="194400" cy="190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7" name="직사각형 246">
              <a:extLst>
                <a:ext uri="{FF2B5EF4-FFF2-40B4-BE49-F238E27FC236}">
                  <a16:creationId xmlns:a16="http://schemas.microsoft.com/office/drawing/2014/main" id="{9E29E458-39A0-9FAA-6148-335D55BA87E1}"/>
                </a:ext>
              </a:extLst>
            </p:cNvPr>
            <p:cNvSpPr/>
            <p:nvPr/>
          </p:nvSpPr>
          <p:spPr>
            <a:xfrm>
              <a:off x="4011999" y="3237021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18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5" name="그룹 384">
            <a:extLst>
              <a:ext uri="{FF2B5EF4-FFF2-40B4-BE49-F238E27FC236}">
                <a16:creationId xmlns:a16="http://schemas.microsoft.com/office/drawing/2014/main" id="{11A0C6ED-A985-1BE8-E41B-FC1CAB5273C8}"/>
              </a:ext>
            </a:extLst>
          </p:cNvPr>
          <p:cNvGrpSpPr/>
          <p:nvPr/>
        </p:nvGrpSpPr>
        <p:grpSpPr>
          <a:xfrm>
            <a:off x="4205504" y="3458687"/>
            <a:ext cx="364523" cy="206748"/>
            <a:chOff x="4205504" y="3237021"/>
            <a:chExt cx="364523" cy="206748"/>
          </a:xfrm>
        </p:grpSpPr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C643A080-E7BE-A894-BB1D-DFD3E5BE9000}"/>
                </a:ext>
              </a:extLst>
            </p:cNvPr>
            <p:cNvSpPr/>
            <p:nvPr/>
          </p:nvSpPr>
          <p:spPr>
            <a:xfrm>
              <a:off x="4287064" y="3246485"/>
              <a:ext cx="194400" cy="190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9" name="직사각형 248">
              <a:extLst>
                <a:ext uri="{FF2B5EF4-FFF2-40B4-BE49-F238E27FC236}">
                  <a16:creationId xmlns:a16="http://schemas.microsoft.com/office/drawing/2014/main" id="{330BDA81-398A-7CFD-DA1F-A0AE5951A914}"/>
                </a:ext>
              </a:extLst>
            </p:cNvPr>
            <p:cNvSpPr/>
            <p:nvPr/>
          </p:nvSpPr>
          <p:spPr>
            <a:xfrm>
              <a:off x="4205504" y="3237021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28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6" name="그룹 385">
            <a:extLst>
              <a:ext uri="{FF2B5EF4-FFF2-40B4-BE49-F238E27FC236}">
                <a16:creationId xmlns:a16="http://schemas.microsoft.com/office/drawing/2014/main" id="{21E28ED8-66BF-E860-0A2D-0084C92AFA19}"/>
              </a:ext>
            </a:extLst>
          </p:cNvPr>
          <p:cNvGrpSpPr/>
          <p:nvPr/>
        </p:nvGrpSpPr>
        <p:grpSpPr>
          <a:xfrm>
            <a:off x="4399009" y="3458687"/>
            <a:ext cx="364523" cy="206748"/>
            <a:chOff x="4399009" y="3237021"/>
            <a:chExt cx="364523" cy="206748"/>
          </a:xfrm>
        </p:grpSpPr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E6C1341D-8397-44BA-DC1A-E70BAFD192F6}"/>
                </a:ext>
              </a:extLst>
            </p:cNvPr>
            <p:cNvSpPr/>
            <p:nvPr/>
          </p:nvSpPr>
          <p:spPr>
            <a:xfrm>
              <a:off x="4480068" y="3246485"/>
              <a:ext cx="194400" cy="190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5" name="직사각형 284">
              <a:extLst>
                <a:ext uri="{FF2B5EF4-FFF2-40B4-BE49-F238E27FC236}">
                  <a16:creationId xmlns:a16="http://schemas.microsoft.com/office/drawing/2014/main" id="{AD55F57A-7628-09DC-2024-A931AA49D44E}"/>
                </a:ext>
              </a:extLst>
            </p:cNvPr>
            <p:cNvSpPr/>
            <p:nvPr/>
          </p:nvSpPr>
          <p:spPr>
            <a:xfrm>
              <a:off x="4399009" y="3237021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8c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8" name="그룹 387">
            <a:extLst>
              <a:ext uri="{FF2B5EF4-FFF2-40B4-BE49-F238E27FC236}">
                <a16:creationId xmlns:a16="http://schemas.microsoft.com/office/drawing/2014/main" id="{9281221D-F578-DE5F-6834-2551A33F7AAB}"/>
              </a:ext>
            </a:extLst>
          </p:cNvPr>
          <p:cNvGrpSpPr/>
          <p:nvPr/>
        </p:nvGrpSpPr>
        <p:grpSpPr>
          <a:xfrm>
            <a:off x="4592514" y="3458687"/>
            <a:ext cx="364523" cy="206748"/>
            <a:chOff x="4592514" y="3237021"/>
            <a:chExt cx="364523" cy="206748"/>
          </a:xfrm>
        </p:grpSpPr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C0112D74-3742-F75D-A49C-283A5797EF86}"/>
                </a:ext>
              </a:extLst>
            </p:cNvPr>
            <p:cNvSpPr/>
            <p:nvPr/>
          </p:nvSpPr>
          <p:spPr>
            <a:xfrm>
              <a:off x="4674678" y="3246485"/>
              <a:ext cx="194400" cy="190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4" name="직사각형 293">
              <a:extLst>
                <a:ext uri="{FF2B5EF4-FFF2-40B4-BE49-F238E27FC236}">
                  <a16:creationId xmlns:a16="http://schemas.microsoft.com/office/drawing/2014/main" id="{F1014AEC-C4B5-7F81-592A-18A0AB2DA729}"/>
                </a:ext>
              </a:extLst>
            </p:cNvPr>
            <p:cNvSpPr/>
            <p:nvPr/>
          </p:nvSpPr>
          <p:spPr>
            <a:xfrm>
              <a:off x="4592514" y="3237021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b0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94" name="직사각형 393">
            <a:extLst>
              <a:ext uri="{FF2B5EF4-FFF2-40B4-BE49-F238E27FC236}">
                <a16:creationId xmlns:a16="http://schemas.microsoft.com/office/drawing/2014/main" id="{D06920D0-E032-76F1-F3BD-BB0E8C6735EC}"/>
              </a:ext>
            </a:extLst>
          </p:cNvPr>
          <p:cNvSpPr/>
          <p:nvPr/>
        </p:nvSpPr>
        <p:spPr>
          <a:xfrm>
            <a:off x="7306802" y="3437997"/>
            <a:ext cx="1825200" cy="2537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5" name="직사각형 394">
            <a:extLst>
              <a:ext uri="{FF2B5EF4-FFF2-40B4-BE49-F238E27FC236}">
                <a16:creationId xmlns:a16="http://schemas.microsoft.com/office/drawing/2014/main" id="{E3D5C971-DEF8-33A9-3E6C-62CD02AA2572}"/>
              </a:ext>
            </a:extLst>
          </p:cNvPr>
          <p:cNvSpPr/>
          <p:nvPr/>
        </p:nvSpPr>
        <p:spPr>
          <a:xfrm>
            <a:off x="7306574" y="3693265"/>
            <a:ext cx="1825200" cy="2537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96" name="그래픽 8">
            <a:extLst>
              <a:ext uri="{FF2B5EF4-FFF2-40B4-BE49-F238E27FC236}">
                <a16:creationId xmlns:a16="http://schemas.microsoft.com/office/drawing/2014/main" id="{A5984998-EBD4-E19B-9700-D790B102F6C5}"/>
              </a:ext>
            </a:extLst>
          </p:cNvPr>
          <p:cNvGrpSpPr/>
          <p:nvPr/>
        </p:nvGrpSpPr>
        <p:grpSpPr>
          <a:xfrm>
            <a:off x="7349796" y="3476872"/>
            <a:ext cx="180000" cy="180000"/>
            <a:chOff x="10386074" y="4656119"/>
            <a:chExt cx="66311" cy="66304"/>
          </a:xfrm>
          <a:noFill/>
        </p:grpSpPr>
        <p:sp>
          <p:nvSpPr>
            <p:cNvPr id="397" name="자유형: 도형 396">
              <a:extLst>
                <a:ext uri="{FF2B5EF4-FFF2-40B4-BE49-F238E27FC236}">
                  <a16:creationId xmlns:a16="http://schemas.microsoft.com/office/drawing/2014/main" id="{5ED33133-F8BB-E4B4-32F2-E35CC17781D4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8" name="자유형: 도형 397">
              <a:extLst>
                <a:ext uri="{FF2B5EF4-FFF2-40B4-BE49-F238E27FC236}">
                  <a16:creationId xmlns:a16="http://schemas.microsoft.com/office/drawing/2014/main" id="{E99921EC-29A5-7FF1-2938-A7E18C23F172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9" name="자유형: 도형 398">
              <a:extLst>
                <a:ext uri="{FF2B5EF4-FFF2-40B4-BE49-F238E27FC236}">
                  <a16:creationId xmlns:a16="http://schemas.microsoft.com/office/drawing/2014/main" id="{4DD8C716-2171-0624-B97D-76CC329C70DC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24" name="그래픽 8">
            <a:extLst>
              <a:ext uri="{FF2B5EF4-FFF2-40B4-BE49-F238E27FC236}">
                <a16:creationId xmlns:a16="http://schemas.microsoft.com/office/drawing/2014/main" id="{D6A6B8C7-E0BD-C2AE-8F7D-97C36787BE7D}"/>
              </a:ext>
            </a:extLst>
          </p:cNvPr>
          <p:cNvGrpSpPr/>
          <p:nvPr/>
        </p:nvGrpSpPr>
        <p:grpSpPr>
          <a:xfrm>
            <a:off x="7812816" y="3476872"/>
            <a:ext cx="180000" cy="180000"/>
            <a:chOff x="10386074" y="4656119"/>
            <a:chExt cx="66311" cy="66304"/>
          </a:xfrm>
          <a:noFill/>
        </p:grpSpPr>
        <p:sp>
          <p:nvSpPr>
            <p:cNvPr id="425" name="자유형: 도형 424">
              <a:extLst>
                <a:ext uri="{FF2B5EF4-FFF2-40B4-BE49-F238E27FC236}">
                  <a16:creationId xmlns:a16="http://schemas.microsoft.com/office/drawing/2014/main" id="{8078EB91-089D-D96D-66B0-C68AB6A3F7C3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6" name="자유형: 도형 425">
              <a:extLst>
                <a:ext uri="{FF2B5EF4-FFF2-40B4-BE49-F238E27FC236}">
                  <a16:creationId xmlns:a16="http://schemas.microsoft.com/office/drawing/2014/main" id="{0D7FF23F-155F-AF3C-43E7-4EC6C07B0581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7" name="자유형: 도형 426">
              <a:extLst>
                <a:ext uri="{FF2B5EF4-FFF2-40B4-BE49-F238E27FC236}">
                  <a16:creationId xmlns:a16="http://schemas.microsoft.com/office/drawing/2014/main" id="{8E297A74-6526-BF42-F78C-211C5273589C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28" name="TextBox 427">
            <a:extLst>
              <a:ext uri="{FF2B5EF4-FFF2-40B4-BE49-F238E27FC236}">
                <a16:creationId xmlns:a16="http://schemas.microsoft.com/office/drawing/2014/main" id="{9FC1B70D-4FDA-AF9B-3573-BC72B88A4838}"/>
              </a:ext>
            </a:extLst>
          </p:cNvPr>
          <p:cNvSpPr txBox="1"/>
          <p:nvPr/>
        </p:nvSpPr>
        <p:spPr>
          <a:xfrm>
            <a:off x="7520372" y="3406390"/>
            <a:ext cx="284993" cy="24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C03CDEAF-EB77-DA18-E99E-F82F0F7C5986}"/>
              </a:ext>
            </a:extLst>
          </p:cNvPr>
          <p:cNvSpPr txBox="1"/>
          <p:nvPr/>
        </p:nvSpPr>
        <p:spPr>
          <a:xfrm rot="5400000">
            <a:off x="7450764" y="4281769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B5116159-3300-180D-5C41-DA9C00064883}"/>
              </a:ext>
            </a:extLst>
          </p:cNvPr>
          <p:cNvSpPr txBox="1"/>
          <p:nvPr/>
        </p:nvSpPr>
        <p:spPr>
          <a:xfrm rot="5400000">
            <a:off x="8369100" y="4273135"/>
            <a:ext cx="520049" cy="364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sp>
        <p:nvSpPr>
          <p:cNvPr id="432" name="직사각형 431">
            <a:extLst>
              <a:ext uri="{FF2B5EF4-FFF2-40B4-BE49-F238E27FC236}">
                <a16:creationId xmlns:a16="http://schemas.microsoft.com/office/drawing/2014/main" id="{02741D5B-AD74-C5A9-C925-436CEE52E760}"/>
              </a:ext>
            </a:extLst>
          </p:cNvPr>
          <p:cNvSpPr/>
          <p:nvPr/>
        </p:nvSpPr>
        <p:spPr>
          <a:xfrm>
            <a:off x="3317082" y="2867488"/>
            <a:ext cx="3887399" cy="184055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F6147E51-EEF5-F638-E514-F6ED8BA872DA}"/>
              </a:ext>
            </a:extLst>
          </p:cNvPr>
          <p:cNvSpPr txBox="1"/>
          <p:nvPr/>
        </p:nvSpPr>
        <p:spPr>
          <a:xfrm>
            <a:off x="60623" y="2277210"/>
            <a:ext cx="3534202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spc="0" baseline="0" dirty="0">
                <a:ln/>
                <a:latin typeface="+mj-lt"/>
                <a:cs typeface="Tahoma" panose="020B0604030504040204" pitchFamily="34" charset="0"/>
                <a:sym typeface="Calibri"/>
                <a:rtl val="0"/>
              </a:rPr>
              <a:t>① </a:t>
            </a:r>
            <a:r>
              <a:rPr lang="en-US" altLang="ko-KR" sz="2800" b="1" dirty="0">
                <a:ln/>
                <a:cs typeface="Tahoma" panose="020B0604030504040204" pitchFamily="34" charset="0"/>
                <a:sym typeface="Calibri"/>
                <a:rtl val="0"/>
              </a:rPr>
              <a:t>Cache miss incurs memory request</a:t>
            </a:r>
          </a:p>
        </p:txBody>
      </p:sp>
      <p:grpSp>
        <p:nvGrpSpPr>
          <p:cNvPr id="439" name="그래픽 8">
            <a:extLst>
              <a:ext uri="{FF2B5EF4-FFF2-40B4-BE49-F238E27FC236}">
                <a16:creationId xmlns:a16="http://schemas.microsoft.com/office/drawing/2014/main" id="{FE4BEFE5-B875-380F-24FB-C8F927498846}"/>
              </a:ext>
            </a:extLst>
          </p:cNvPr>
          <p:cNvGrpSpPr/>
          <p:nvPr/>
        </p:nvGrpSpPr>
        <p:grpSpPr>
          <a:xfrm>
            <a:off x="9793406" y="3809336"/>
            <a:ext cx="180000" cy="180000"/>
            <a:chOff x="10386074" y="4656119"/>
            <a:chExt cx="66311" cy="66304"/>
          </a:xfrm>
          <a:noFill/>
        </p:grpSpPr>
        <p:sp>
          <p:nvSpPr>
            <p:cNvPr id="440" name="자유형: 도형 439">
              <a:extLst>
                <a:ext uri="{FF2B5EF4-FFF2-40B4-BE49-F238E27FC236}">
                  <a16:creationId xmlns:a16="http://schemas.microsoft.com/office/drawing/2014/main" id="{48D0E598-5F10-EC86-725E-95519C284DAC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1" name="자유형: 도형 440">
              <a:extLst>
                <a:ext uri="{FF2B5EF4-FFF2-40B4-BE49-F238E27FC236}">
                  <a16:creationId xmlns:a16="http://schemas.microsoft.com/office/drawing/2014/main" id="{2B413621-D9E9-3D34-0A3F-2D528F8424DF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2" name="자유형: 도형 441">
              <a:extLst>
                <a:ext uri="{FF2B5EF4-FFF2-40B4-BE49-F238E27FC236}">
                  <a16:creationId xmlns:a16="http://schemas.microsoft.com/office/drawing/2014/main" id="{2F758DFA-1835-58DD-D007-816319474D52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43" name="그래픽 8">
            <a:extLst>
              <a:ext uri="{FF2B5EF4-FFF2-40B4-BE49-F238E27FC236}">
                <a16:creationId xmlns:a16="http://schemas.microsoft.com/office/drawing/2014/main" id="{41449ACF-2EC6-8E2B-9CB4-8D4844C93F54}"/>
              </a:ext>
            </a:extLst>
          </p:cNvPr>
          <p:cNvGrpSpPr/>
          <p:nvPr/>
        </p:nvGrpSpPr>
        <p:grpSpPr>
          <a:xfrm>
            <a:off x="10023039" y="3809336"/>
            <a:ext cx="180000" cy="180000"/>
            <a:chOff x="10386074" y="4656119"/>
            <a:chExt cx="66311" cy="66304"/>
          </a:xfrm>
          <a:noFill/>
        </p:grpSpPr>
        <p:sp>
          <p:nvSpPr>
            <p:cNvPr id="444" name="자유형: 도형 443">
              <a:extLst>
                <a:ext uri="{FF2B5EF4-FFF2-40B4-BE49-F238E27FC236}">
                  <a16:creationId xmlns:a16="http://schemas.microsoft.com/office/drawing/2014/main" id="{F0BAF3C5-693B-2FE7-8BAD-0BC32F93CDE4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5" name="자유형: 도형 444">
              <a:extLst>
                <a:ext uri="{FF2B5EF4-FFF2-40B4-BE49-F238E27FC236}">
                  <a16:creationId xmlns:a16="http://schemas.microsoft.com/office/drawing/2014/main" id="{1DBF0152-0D8D-DFBA-871F-B878DBAF4F18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6" name="자유형: 도형 445">
              <a:extLst>
                <a:ext uri="{FF2B5EF4-FFF2-40B4-BE49-F238E27FC236}">
                  <a16:creationId xmlns:a16="http://schemas.microsoft.com/office/drawing/2014/main" id="{0482EADE-C40A-DB02-97DD-292087B663FA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47" name="그래픽 8">
            <a:extLst>
              <a:ext uri="{FF2B5EF4-FFF2-40B4-BE49-F238E27FC236}">
                <a16:creationId xmlns:a16="http://schemas.microsoft.com/office/drawing/2014/main" id="{775D50A7-C014-2919-485A-49EB9CC03421}"/>
              </a:ext>
            </a:extLst>
          </p:cNvPr>
          <p:cNvGrpSpPr/>
          <p:nvPr/>
        </p:nvGrpSpPr>
        <p:grpSpPr>
          <a:xfrm>
            <a:off x="10329187" y="3809336"/>
            <a:ext cx="180000" cy="180000"/>
            <a:chOff x="10386074" y="4656119"/>
            <a:chExt cx="66311" cy="66304"/>
          </a:xfrm>
          <a:noFill/>
        </p:grpSpPr>
        <p:sp>
          <p:nvSpPr>
            <p:cNvPr id="448" name="자유형: 도형 447">
              <a:extLst>
                <a:ext uri="{FF2B5EF4-FFF2-40B4-BE49-F238E27FC236}">
                  <a16:creationId xmlns:a16="http://schemas.microsoft.com/office/drawing/2014/main" id="{FCF3F198-C68E-5FDD-11F8-A0A2EE8287C2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9" name="자유형: 도형 448">
              <a:extLst>
                <a:ext uri="{FF2B5EF4-FFF2-40B4-BE49-F238E27FC236}">
                  <a16:creationId xmlns:a16="http://schemas.microsoft.com/office/drawing/2014/main" id="{8D6D8A68-AA08-2BDD-B078-2692B6A95499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0" name="자유형: 도형 449">
              <a:extLst>
                <a:ext uri="{FF2B5EF4-FFF2-40B4-BE49-F238E27FC236}">
                  <a16:creationId xmlns:a16="http://schemas.microsoft.com/office/drawing/2014/main" id="{6BD553D2-FDAC-E279-704E-AFFC3F696646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51" name="그래픽 8">
            <a:extLst>
              <a:ext uri="{FF2B5EF4-FFF2-40B4-BE49-F238E27FC236}">
                <a16:creationId xmlns:a16="http://schemas.microsoft.com/office/drawing/2014/main" id="{320D1CCC-9609-B07E-0FF5-234A9A11797E}"/>
              </a:ext>
            </a:extLst>
          </p:cNvPr>
          <p:cNvGrpSpPr/>
          <p:nvPr/>
        </p:nvGrpSpPr>
        <p:grpSpPr>
          <a:xfrm>
            <a:off x="10508975" y="3809336"/>
            <a:ext cx="180000" cy="180000"/>
            <a:chOff x="10386074" y="4656119"/>
            <a:chExt cx="66311" cy="66304"/>
          </a:xfrm>
          <a:noFill/>
        </p:grpSpPr>
        <p:sp>
          <p:nvSpPr>
            <p:cNvPr id="452" name="자유형: 도형 451">
              <a:extLst>
                <a:ext uri="{FF2B5EF4-FFF2-40B4-BE49-F238E27FC236}">
                  <a16:creationId xmlns:a16="http://schemas.microsoft.com/office/drawing/2014/main" id="{55AF1440-C0BE-DDFA-1181-8C75ECAEFD53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3" name="자유형: 도형 452">
              <a:extLst>
                <a:ext uri="{FF2B5EF4-FFF2-40B4-BE49-F238E27FC236}">
                  <a16:creationId xmlns:a16="http://schemas.microsoft.com/office/drawing/2014/main" id="{1ECA8EFC-7B18-2405-E2A5-C1889429A9FF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4" name="자유형: 도형 453">
              <a:extLst>
                <a:ext uri="{FF2B5EF4-FFF2-40B4-BE49-F238E27FC236}">
                  <a16:creationId xmlns:a16="http://schemas.microsoft.com/office/drawing/2014/main" id="{ADE83939-E4B3-DA67-AD7C-4666637283B5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55" name="그래픽 8">
            <a:extLst>
              <a:ext uri="{FF2B5EF4-FFF2-40B4-BE49-F238E27FC236}">
                <a16:creationId xmlns:a16="http://schemas.microsoft.com/office/drawing/2014/main" id="{54766679-A763-5A05-264A-6104BB23E686}"/>
              </a:ext>
            </a:extLst>
          </p:cNvPr>
          <p:cNvGrpSpPr/>
          <p:nvPr/>
        </p:nvGrpSpPr>
        <p:grpSpPr>
          <a:xfrm>
            <a:off x="10781646" y="3809336"/>
            <a:ext cx="180000" cy="180000"/>
            <a:chOff x="10386074" y="4656119"/>
            <a:chExt cx="66311" cy="66304"/>
          </a:xfrm>
          <a:noFill/>
        </p:grpSpPr>
        <p:sp>
          <p:nvSpPr>
            <p:cNvPr id="456" name="자유형: 도형 455">
              <a:extLst>
                <a:ext uri="{FF2B5EF4-FFF2-40B4-BE49-F238E27FC236}">
                  <a16:creationId xmlns:a16="http://schemas.microsoft.com/office/drawing/2014/main" id="{F715D3B4-D5E1-E6D8-804F-DA7465FF44D4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7" name="자유형: 도형 456">
              <a:extLst>
                <a:ext uri="{FF2B5EF4-FFF2-40B4-BE49-F238E27FC236}">
                  <a16:creationId xmlns:a16="http://schemas.microsoft.com/office/drawing/2014/main" id="{F1674A62-5EE7-5300-2002-4D30FCE06430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58" name="자유형: 도형 457">
              <a:extLst>
                <a:ext uri="{FF2B5EF4-FFF2-40B4-BE49-F238E27FC236}">
                  <a16:creationId xmlns:a16="http://schemas.microsoft.com/office/drawing/2014/main" id="{C37F943D-F98B-48B7-936D-291911EBBA18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59" name="그래픽 8">
            <a:extLst>
              <a:ext uri="{FF2B5EF4-FFF2-40B4-BE49-F238E27FC236}">
                <a16:creationId xmlns:a16="http://schemas.microsoft.com/office/drawing/2014/main" id="{63215334-FD66-45DA-C3B4-8A1BE37E307C}"/>
              </a:ext>
            </a:extLst>
          </p:cNvPr>
          <p:cNvGrpSpPr/>
          <p:nvPr/>
        </p:nvGrpSpPr>
        <p:grpSpPr>
          <a:xfrm>
            <a:off x="11122404" y="3809336"/>
            <a:ext cx="180000" cy="180000"/>
            <a:chOff x="10386074" y="4656119"/>
            <a:chExt cx="66311" cy="66304"/>
          </a:xfrm>
          <a:noFill/>
        </p:grpSpPr>
        <p:sp>
          <p:nvSpPr>
            <p:cNvPr id="460" name="자유형: 도형 459">
              <a:extLst>
                <a:ext uri="{FF2B5EF4-FFF2-40B4-BE49-F238E27FC236}">
                  <a16:creationId xmlns:a16="http://schemas.microsoft.com/office/drawing/2014/main" id="{33CA238D-DE98-1AF7-CB19-02215F11DFFD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1" name="자유형: 도형 460">
              <a:extLst>
                <a:ext uri="{FF2B5EF4-FFF2-40B4-BE49-F238E27FC236}">
                  <a16:creationId xmlns:a16="http://schemas.microsoft.com/office/drawing/2014/main" id="{2A9F9D03-C21B-7F64-797A-FEAF003BA885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2" name="자유형: 도형 461">
              <a:extLst>
                <a:ext uri="{FF2B5EF4-FFF2-40B4-BE49-F238E27FC236}">
                  <a16:creationId xmlns:a16="http://schemas.microsoft.com/office/drawing/2014/main" id="{27CA1781-D238-F053-A1DA-066C7059A179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63" name="그래픽 8">
            <a:extLst>
              <a:ext uri="{FF2B5EF4-FFF2-40B4-BE49-F238E27FC236}">
                <a16:creationId xmlns:a16="http://schemas.microsoft.com/office/drawing/2014/main" id="{353674DE-3E07-561C-5786-73E2A9075695}"/>
              </a:ext>
            </a:extLst>
          </p:cNvPr>
          <p:cNvGrpSpPr/>
          <p:nvPr/>
        </p:nvGrpSpPr>
        <p:grpSpPr>
          <a:xfrm>
            <a:off x="11368227" y="3809336"/>
            <a:ext cx="180000" cy="180000"/>
            <a:chOff x="10386074" y="4656119"/>
            <a:chExt cx="66311" cy="66304"/>
          </a:xfrm>
          <a:noFill/>
        </p:grpSpPr>
        <p:sp>
          <p:nvSpPr>
            <p:cNvPr id="464" name="자유형: 도형 463">
              <a:extLst>
                <a:ext uri="{FF2B5EF4-FFF2-40B4-BE49-F238E27FC236}">
                  <a16:creationId xmlns:a16="http://schemas.microsoft.com/office/drawing/2014/main" id="{16D34F13-4983-3102-2BD0-376E6374245D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5" name="자유형: 도형 464">
              <a:extLst>
                <a:ext uri="{FF2B5EF4-FFF2-40B4-BE49-F238E27FC236}">
                  <a16:creationId xmlns:a16="http://schemas.microsoft.com/office/drawing/2014/main" id="{C80A6348-3614-03FB-C9C2-A0BB2FB71405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6" name="자유형: 도형 465">
              <a:extLst>
                <a:ext uri="{FF2B5EF4-FFF2-40B4-BE49-F238E27FC236}">
                  <a16:creationId xmlns:a16="http://schemas.microsoft.com/office/drawing/2014/main" id="{BF2FCA44-1FDC-1ABE-C7D2-9628ADA5B7D0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67" name="그래픽 8">
            <a:extLst>
              <a:ext uri="{FF2B5EF4-FFF2-40B4-BE49-F238E27FC236}">
                <a16:creationId xmlns:a16="http://schemas.microsoft.com/office/drawing/2014/main" id="{3BDEA736-D125-87AD-E703-0ED614EA6060}"/>
              </a:ext>
            </a:extLst>
          </p:cNvPr>
          <p:cNvGrpSpPr/>
          <p:nvPr/>
        </p:nvGrpSpPr>
        <p:grpSpPr>
          <a:xfrm>
            <a:off x="11627390" y="3809336"/>
            <a:ext cx="180000" cy="180000"/>
            <a:chOff x="10386074" y="4656119"/>
            <a:chExt cx="66311" cy="66304"/>
          </a:xfrm>
          <a:noFill/>
        </p:grpSpPr>
        <p:sp>
          <p:nvSpPr>
            <p:cNvPr id="468" name="자유형: 도형 467">
              <a:extLst>
                <a:ext uri="{FF2B5EF4-FFF2-40B4-BE49-F238E27FC236}">
                  <a16:creationId xmlns:a16="http://schemas.microsoft.com/office/drawing/2014/main" id="{79592126-A6BC-FE9E-A422-864EB22E18A8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69" name="자유형: 도형 468">
              <a:extLst>
                <a:ext uri="{FF2B5EF4-FFF2-40B4-BE49-F238E27FC236}">
                  <a16:creationId xmlns:a16="http://schemas.microsoft.com/office/drawing/2014/main" id="{8A61A92A-621E-B3B9-2E55-433B83B3CE75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0" name="자유형: 도형 469">
              <a:extLst>
                <a:ext uri="{FF2B5EF4-FFF2-40B4-BE49-F238E27FC236}">
                  <a16:creationId xmlns:a16="http://schemas.microsoft.com/office/drawing/2014/main" id="{19C7735B-B9AC-CCF3-8904-0829CBECDB89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F8B62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479" name="직사각형 478">
            <a:extLst>
              <a:ext uri="{FF2B5EF4-FFF2-40B4-BE49-F238E27FC236}">
                <a16:creationId xmlns:a16="http://schemas.microsoft.com/office/drawing/2014/main" id="{9B79E6C7-7E30-3554-A56B-3B4813EAA2E9}"/>
              </a:ext>
            </a:extLst>
          </p:cNvPr>
          <p:cNvSpPr/>
          <p:nvPr/>
        </p:nvSpPr>
        <p:spPr>
          <a:xfrm>
            <a:off x="9772452" y="3771015"/>
            <a:ext cx="2084400" cy="25377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34" name="그룹 533">
            <a:extLst>
              <a:ext uri="{FF2B5EF4-FFF2-40B4-BE49-F238E27FC236}">
                <a16:creationId xmlns:a16="http://schemas.microsoft.com/office/drawing/2014/main" id="{E1363962-3EC7-BDB4-F307-9112C27FABA8}"/>
              </a:ext>
            </a:extLst>
          </p:cNvPr>
          <p:cNvGrpSpPr/>
          <p:nvPr/>
        </p:nvGrpSpPr>
        <p:grpSpPr>
          <a:xfrm>
            <a:off x="9772452" y="4620590"/>
            <a:ext cx="2084400" cy="1209696"/>
            <a:chOff x="9772452" y="4398924"/>
            <a:chExt cx="2084400" cy="1209696"/>
          </a:xfrm>
        </p:grpSpPr>
        <p:sp>
          <p:nvSpPr>
            <p:cNvPr id="480" name="자유형: 도형 479">
              <a:extLst>
                <a:ext uri="{FF2B5EF4-FFF2-40B4-BE49-F238E27FC236}">
                  <a16:creationId xmlns:a16="http://schemas.microsoft.com/office/drawing/2014/main" id="{5A601453-0AAF-623A-500A-613229729A4D}"/>
                </a:ext>
              </a:extLst>
            </p:cNvPr>
            <p:cNvSpPr/>
            <p:nvPr/>
          </p:nvSpPr>
          <p:spPr>
            <a:xfrm>
              <a:off x="9772796" y="4685561"/>
              <a:ext cx="2082654" cy="923059"/>
            </a:xfrm>
            <a:custGeom>
              <a:avLst/>
              <a:gdLst>
                <a:gd name="connsiteX0" fmla="*/ 0 w 667081"/>
                <a:gd name="connsiteY0" fmla="*/ 0 h 2031802"/>
                <a:gd name="connsiteX1" fmla="*/ 667082 w 667081"/>
                <a:gd name="connsiteY1" fmla="*/ 0 h 2031802"/>
                <a:gd name="connsiteX2" fmla="*/ 667082 w 667081"/>
                <a:gd name="connsiteY2" fmla="*/ 2031803 h 2031802"/>
                <a:gd name="connsiteX3" fmla="*/ 0 w 667081"/>
                <a:gd name="connsiteY3" fmla="*/ 2031803 h 203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7081" h="2031802">
                  <a:moveTo>
                    <a:pt x="0" y="0"/>
                  </a:moveTo>
                  <a:lnTo>
                    <a:pt x="667082" y="0"/>
                  </a:lnTo>
                  <a:lnTo>
                    <a:pt x="667082" y="2031803"/>
                  </a:lnTo>
                  <a:lnTo>
                    <a:pt x="0" y="2031803"/>
                  </a:lnTo>
                  <a:close/>
                </a:path>
              </a:pathLst>
            </a:custGeom>
            <a:solidFill>
              <a:srgbClr val="FFFFFF"/>
            </a:solidFill>
            <a:ln w="14387" cap="flat">
              <a:solidFill>
                <a:srgbClr val="04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1" name="직사각형 480">
              <a:extLst>
                <a:ext uri="{FF2B5EF4-FFF2-40B4-BE49-F238E27FC236}">
                  <a16:creationId xmlns:a16="http://schemas.microsoft.com/office/drawing/2014/main" id="{09367E09-8667-0053-903D-A1A87FD6B778}"/>
                </a:ext>
              </a:extLst>
            </p:cNvPr>
            <p:cNvSpPr/>
            <p:nvPr/>
          </p:nvSpPr>
          <p:spPr>
            <a:xfrm>
              <a:off x="10287197" y="4704542"/>
              <a:ext cx="1010123" cy="33428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</a:t>
              </a:r>
              <a:r>
                <a:rPr lang="en-US" altLang="ko-KR" sz="20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yy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2" name="직사각형 481">
              <a:extLst>
                <a:ext uri="{FF2B5EF4-FFF2-40B4-BE49-F238E27FC236}">
                  <a16:creationId xmlns:a16="http://schemas.microsoft.com/office/drawing/2014/main" id="{78897943-2F10-5E66-46A9-D9126734C35F}"/>
                </a:ext>
              </a:extLst>
            </p:cNvPr>
            <p:cNvSpPr/>
            <p:nvPr/>
          </p:nvSpPr>
          <p:spPr>
            <a:xfrm>
              <a:off x="10084245" y="4398924"/>
              <a:ext cx="1445492" cy="334286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Bank </a:t>
              </a:r>
              <a:r>
                <a:rPr lang="ko-KR" altLang="en-US" sz="2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１</a:t>
              </a:r>
              <a:endParaRPr lang="ko-KR" altLang="en-US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5" name="직사각형 514">
              <a:extLst>
                <a:ext uri="{FF2B5EF4-FFF2-40B4-BE49-F238E27FC236}">
                  <a16:creationId xmlns:a16="http://schemas.microsoft.com/office/drawing/2014/main" id="{5B82C7F9-3145-3A27-90E2-A3324BB5CD33}"/>
                </a:ext>
              </a:extLst>
            </p:cNvPr>
            <p:cNvSpPr/>
            <p:nvPr/>
          </p:nvSpPr>
          <p:spPr>
            <a:xfrm>
              <a:off x="9772452" y="5017659"/>
              <a:ext cx="2084400" cy="25377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71" name="그래픽 8">
              <a:extLst>
                <a:ext uri="{FF2B5EF4-FFF2-40B4-BE49-F238E27FC236}">
                  <a16:creationId xmlns:a16="http://schemas.microsoft.com/office/drawing/2014/main" id="{47A39330-F837-2938-B4F6-E59DF48BAE4F}"/>
                </a:ext>
              </a:extLst>
            </p:cNvPr>
            <p:cNvGrpSpPr/>
            <p:nvPr/>
          </p:nvGrpSpPr>
          <p:grpSpPr>
            <a:xfrm>
              <a:off x="9878681" y="5054532"/>
              <a:ext cx="180227" cy="180000"/>
              <a:chOff x="10386002" y="4656119"/>
              <a:chExt cx="66394" cy="66304"/>
            </a:xfrm>
            <a:noFill/>
          </p:grpSpPr>
          <p:sp>
            <p:nvSpPr>
              <p:cNvPr id="472" name="자유형: 도형 471">
                <a:extLst>
                  <a:ext uri="{FF2B5EF4-FFF2-40B4-BE49-F238E27FC236}">
                    <a16:creationId xmlns:a16="http://schemas.microsoft.com/office/drawing/2014/main" id="{D7BFD2A3-E58B-22D7-84F5-1F8CAAEA6E0D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73" name="자유형: 도형 472">
                <a:extLst>
                  <a:ext uri="{FF2B5EF4-FFF2-40B4-BE49-F238E27FC236}">
                    <a16:creationId xmlns:a16="http://schemas.microsoft.com/office/drawing/2014/main" id="{DA5B1A84-B57D-2DB5-FE5D-C1E4E213AF32}"/>
                  </a:ext>
                </a:extLst>
              </p:cNvPr>
              <p:cNvSpPr/>
              <p:nvPr/>
            </p:nvSpPr>
            <p:spPr>
              <a:xfrm>
                <a:off x="10386002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74" name="자유형: 도형 473">
                <a:extLst>
                  <a:ext uri="{FF2B5EF4-FFF2-40B4-BE49-F238E27FC236}">
                    <a16:creationId xmlns:a16="http://schemas.microsoft.com/office/drawing/2014/main" id="{97CD466B-E45E-A061-66FE-600761AE3F4C}"/>
                  </a:ext>
                </a:extLst>
              </p:cNvPr>
              <p:cNvSpPr/>
              <p:nvPr/>
            </p:nvSpPr>
            <p:spPr>
              <a:xfrm>
                <a:off x="10386092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75" name="그래픽 8">
              <a:extLst>
                <a:ext uri="{FF2B5EF4-FFF2-40B4-BE49-F238E27FC236}">
                  <a16:creationId xmlns:a16="http://schemas.microsoft.com/office/drawing/2014/main" id="{38F80723-DD2C-6B94-9A8C-FA24BC12B0DA}"/>
                </a:ext>
              </a:extLst>
            </p:cNvPr>
            <p:cNvGrpSpPr/>
            <p:nvPr/>
          </p:nvGrpSpPr>
          <p:grpSpPr>
            <a:xfrm>
              <a:off x="10209446" y="505453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476" name="자유형: 도형 475">
                <a:extLst>
                  <a:ext uri="{FF2B5EF4-FFF2-40B4-BE49-F238E27FC236}">
                    <a16:creationId xmlns:a16="http://schemas.microsoft.com/office/drawing/2014/main" id="{80046FE2-82EC-B76A-3C84-AE27EB4F58CB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77" name="자유형: 도형 476">
                <a:extLst>
                  <a:ext uri="{FF2B5EF4-FFF2-40B4-BE49-F238E27FC236}">
                    <a16:creationId xmlns:a16="http://schemas.microsoft.com/office/drawing/2014/main" id="{2F791D82-B3FE-1D09-A567-FA7BC678A826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78" name="자유형: 도형 477">
                <a:extLst>
                  <a:ext uri="{FF2B5EF4-FFF2-40B4-BE49-F238E27FC236}">
                    <a16:creationId xmlns:a16="http://schemas.microsoft.com/office/drawing/2014/main" id="{2C194683-854F-14B9-2EDF-E2237FDAE477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chemeClr val="accent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sp>
        <p:nvSpPr>
          <p:cNvPr id="242" name="TextBox 241">
            <a:extLst>
              <a:ext uri="{FF2B5EF4-FFF2-40B4-BE49-F238E27FC236}">
                <a16:creationId xmlns:a16="http://schemas.microsoft.com/office/drawing/2014/main" id="{546DFA54-1DE0-9A14-5F8A-D8DE8B302403}"/>
              </a:ext>
            </a:extLst>
          </p:cNvPr>
          <p:cNvSpPr txBox="1"/>
          <p:nvPr/>
        </p:nvSpPr>
        <p:spPr>
          <a:xfrm>
            <a:off x="9282422" y="4467189"/>
            <a:ext cx="225424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latin typeface="Abadi" panose="020B0604020104020204" pitchFamily="34" charset="0"/>
              </a:rPr>
              <a:t>③</a:t>
            </a:r>
            <a:r>
              <a:rPr lang="en-US" altLang="ko-KR" sz="2800" b="1" dirty="0">
                <a:solidFill>
                  <a:srgbClr val="4472C4"/>
                </a:solidFill>
                <a:latin typeface="Abadi" panose="020B0604020104020204" pitchFamily="34" charset="0"/>
              </a:rPr>
              <a:t> </a:t>
            </a:r>
            <a:r>
              <a:rPr lang="en-US" altLang="ko-KR" sz="2800" b="1" dirty="0">
                <a:latin typeface="Abadi" panose="020B0604020104020204" pitchFamily="34" charset="0"/>
              </a:rPr>
              <a:t>Execute </a:t>
            </a:r>
          </a:p>
          <a:p>
            <a:pPr algn="ctr"/>
            <a:r>
              <a:rPr lang="en-US" altLang="ko-KR" sz="2800" b="1" dirty="0">
                <a:latin typeface="Abadi" panose="020B0604020104020204" pitchFamily="34" charset="0"/>
              </a:rPr>
              <a:t>Piccolo-FIM</a:t>
            </a:r>
          </a:p>
        </p:txBody>
      </p:sp>
      <p:sp>
        <p:nvSpPr>
          <p:cNvPr id="519" name="자유형: 도형 518">
            <a:extLst>
              <a:ext uri="{FF2B5EF4-FFF2-40B4-BE49-F238E27FC236}">
                <a16:creationId xmlns:a16="http://schemas.microsoft.com/office/drawing/2014/main" id="{6B447BFF-2638-C1F3-23DF-10E47ACC117D}"/>
              </a:ext>
            </a:extLst>
          </p:cNvPr>
          <p:cNvSpPr/>
          <p:nvPr/>
        </p:nvSpPr>
        <p:spPr>
          <a:xfrm>
            <a:off x="8259223" y="3477256"/>
            <a:ext cx="179981" cy="180000"/>
          </a:xfrm>
          <a:custGeom>
            <a:avLst/>
            <a:gdLst>
              <a:gd name="connsiteX0" fmla="*/ 0 w 66304"/>
              <a:gd name="connsiteY0" fmla="*/ 0 h 66304"/>
              <a:gd name="connsiteX1" fmla="*/ 66305 w 66304"/>
              <a:gd name="connsiteY1" fmla="*/ 0 h 66304"/>
              <a:gd name="connsiteX2" fmla="*/ 66305 w 66304"/>
              <a:gd name="connsiteY2" fmla="*/ 66305 h 66304"/>
              <a:gd name="connsiteX3" fmla="*/ 0 w 66304"/>
              <a:gd name="connsiteY3" fmla="*/ 66305 h 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04" h="66304">
                <a:moveTo>
                  <a:pt x="0" y="0"/>
                </a:moveTo>
                <a:lnTo>
                  <a:pt x="66305" y="0"/>
                </a:lnTo>
                <a:lnTo>
                  <a:pt x="66305" y="66305"/>
                </a:lnTo>
                <a:lnTo>
                  <a:pt x="0" y="66305"/>
                </a:lnTo>
                <a:close/>
              </a:path>
            </a:pathLst>
          </a:custGeom>
          <a:noFill/>
          <a:ln w="2857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23" name="자유형: 도형 522">
            <a:extLst>
              <a:ext uri="{FF2B5EF4-FFF2-40B4-BE49-F238E27FC236}">
                <a16:creationId xmlns:a16="http://schemas.microsoft.com/office/drawing/2014/main" id="{D6D4F24E-D3F6-CF12-D96B-FF6C291708E9}"/>
              </a:ext>
            </a:extLst>
          </p:cNvPr>
          <p:cNvSpPr/>
          <p:nvPr/>
        </p:nvSpPr>
        <p:spPr>
          <a:xfrm>
            <a:off x="8679516" y="3477256"/>
            <a:ext cx="179981" cy="180000"/>
          </a:xfrm>
          <a:custGeom>
            <a:avLst/>
            <a:gdLst>
              <a:gd name="connsiteX0" fmla="*/ 0 w 66304"/>
              <a:gd name="connsiteY0" fmla="*/ 0 h 66304"/>
              <a:gd name="connsiteX1" fmla="*/ 66305 w 66304"/>
              <a:gd name="connsiteY1" fmla="*/ 0 h 66304"/>
              <a:gd name="connsiteX2" fmla="*/ 66305 w 66304"/>
              <a:gd name="connsiteY2" fmla="*/ 66305 h 66304"/>
              <a:gd name="connsiteX3" fmla="*/ 0 w 66304"/>
              <a:gd name="connsiteY3" fmla="*/ 66305 h 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04" h="66304">
                <a:moveTo>
                  <a:pt x="0" y="0"/>
                </a:moveTo>
                <a:lnTo>
                  <a:pt x="66305" y="0"/>
                </a:lnTo>
                <a:lnTo>
                  <a:pt x="66305" y="66305"/>
                </a:lnTo>
                <a:lnTo>
                  <a:pt x="0" y="66305"/>
                </a:lnTo>
                <a:close/>
              </a:path>
            </a:pathLst>
          </a:custGeom>
          <a:noFill/>
          <a:ln w="2857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877EFC42-0C11-FDF0-B844-92C36093B8E0}"/>
              </a:ext>
            </a:extLst>
          </p:cNvPr>
          <p:cNvSpPr txBox="1"/>
          <p:nvPr/>
        </p:nvSpPr>
        <p:spPr>
          <a:xfrm>
            <a:off x="8408670" y="3406774"/>
            <a:ext cx="284993" cy="24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021" spc="0" baseline="0" dirty="0">
                <a:ln/>
                <a:solidFill>
                  <a:srgbClr val="231815"/>
                </a:solidFill>
                <a:latin typeface="Tahoma"/>
                <a:cs typeface="Tahoma"/>
                <a:sym typeface="Tahoma"/>
                <a:rtl val="0"/>
              </a:rPr>
              <a:t>...</a:t>
            </a:r>
          </a:p>
        </p:txBody>
      </p:sp>
      <p:grpSp>
        <p:nvGrpSpPr>
          <p:cNvPr id="528" name="그룹 527">
            <a:extLst>
              <a:ext uri="{FF2B5EF4-FFF2-40B4-BE49-F238E27FC236}">
                <a16:creationId xmlns:a16="http://schemas.microsoft.com/office/drawing/2014/main" id="{0AD76FDA-DDEB-CFAB-38EF-F2E16CF9417E}"/>
              </a:ext>
            </a:extLst>
          </p:cNvPr>
          <p:cNvGrpSpPr/>
          <p:nvPr/>
        </p:nvGrpSpPr>
        <p:grpSpPr>
          <a:xfrm>
            <a:off x="5566840" y="3714213"/>
            <a:ext cx="364523" cy="206748"/>
            <a:chOff x="5566715" y="3236494"/>
            <a:chExt cx="364523" cy="206748"/>
          </a:xfrm>
        </p:grpSpPr>
        <p:sp>
          <p:nvSpPr>
            <p:cNvPr id="529" name="직사각형 528">
              <a:extLst>
                <a:ext uri="{FF2B5EF4-FFF2-40B4-BE49-F238E27FC236}">
                  <a16:creationId xmlns:a16="http://schemas.microsoft.com/office/drawing/2014/main" id="{09628C26-AD23-C246-19C3-1E41A5310784}"/>
                </a:ext>
              </a:extLst>
            </p:cNvPr>
            <p:cNvSpPr/>
            <p:nvPr/>
          </p:nvSpPr>
          <p:spPr>
            <a:xfrm>
              <a:off x="5649491" y="3246849"/>
              <a:ext cx="194400" cy="190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" name="직사각형 529">
              <a:extLst>
                <a:ext uri="{FF2B5EF4-FFF2-40B4-BE49-F238E27FC236}">
                  <a16:creationId xmlns:a16="http://schemas.microsoft.com/office/drawing/2014/main" id="{1B54D410-A098-0452-CD12-C97F4EA5F099}"/>
                </a:ext>
              </a:extLst>
            </p:cNvPr>
            <p:cNvSpPr/>
            <p:nvPr/>
          </p:nvSpPr>
          <p:spPr>
            <a:xfrm>
              <a:off x="5566715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2c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1" name="그룹 530">
            <a:extLst>
              <a:ext uri="{FF2B5EF4-FFF2-40B4-BE49-F238E27FC236}">
                <a16:creationId xmlns:a16="http://schemas.microsoft.com/office/drawing/2014/main" id="{61CA1AB0-8162-5E61-00B1-29CD70DF279D}"/>
              </a:ext>
            </a:extLst>
          </p:cNvPr>
          <p:cNvGrpSpPr/>
          <p:nvPr/>
        </p:nvGrpSpPr>
        <p:grpSpPr>
          <a:xfrm>
            <a:off x="5760345" y="3714213"/>
            <a:ext cx="364523" cy="206748"/>
            <a:chOff x="5760220" y="3236494"/>
            <a:chExt cx="364523" cy="206748"/>
          </a:xfrm>
        </p:grpSpPr>
        <p:sp>
          <p:nvSpPr>
            <p:cNvPr id="532" name="직사각형 531">
              <a:extLst>
                <a:ext uri="{FF2B5EF4-FFF2-40B4-BE49-F238E27FC236}">
                  <a16:creationId xmlns:a16="http://schemas.microsoft.com/office/drawing/2014/main" id="{F8150BEB-22BA-0754-4D9B-16B2355794B5}"/>
                </a:ext>
              </a:extLst>
            </p:cNvPr>
            <p:cNvSpPr/>
            <p:nvPr/>
          </p:nvSpPr>
          <p:spPr>
            <a:xfrm>
              <a:off x="5842725" y="3246849"/>
              <a:ext cx="194400" cy="190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" name="직사각형 532">
              <a:extLst>
                <a:ext uri="{FF2B5EF4-FFF2-40B4-BE49-F238E27FC236}">
                  <a16:creationId xmlns:a16="http://schemas.microsoft.com/office/drawing/2014/main" id="{2066AE5C-3708-935F-A649-EBD861497F24}"/>
                </a:ext>
              </a:extLst>
            </p:cNvPr>
            <p:cNvSpPr/>
            <p:nvPr/>
          </p:nvSpPr>
          <p:spPr>
            <a:xfrm>
              <a:off x="5760220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68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E5CA2755-EAA4-FE72-36D7-5AD0E71B8990}"/>
              </a:ext>
            </a:extLst>
          </p:cNvPr>
          <p:cNvSpPr/>
          <p:nvPr/>
        </p:nvSpPr>
        <p:spPr>
          <a:xfrm>
            <a:off x="4833745" y="4983137"/>
            <a:ext cx="271653" cy="273600"/>
          </a:xfrm>
          <a:custGeom>
            <a:avLst/>
            <a:gdLst>
              <a:gd name="connsiteX0" fmla="*/ 0 w 66304"/>
              <a:gd name="connsiteY0" fmla="*/ 0 h 66304"/>
              <a:gd name="connsiteX1" fmla="*/ 66305 w 66304"/>
              <a:gd name="connsiteY1" fmla="*/ 0 h 66304"/>
              <a:gd name="connsiteX2" fmla="*/ 66305 w 66304"/>
              <a:gd name="connsiteY2" fmla="*/ 66305 h 66304"/>
              <a:gd name="connsiteX3" fmla="*/ 0 w 66304"/>
              <a:gd name="connsiteY3" fmla="*/ 66305 h 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04" h="66304">
                <a:moveTo>
                  <a:pt x="0" y="0"/>
                </a:moveTo>
                <a:lnTo>
                  <a:pt x="66305" y="0"/>
                </a:lnTo>
                <a:lnTo>
                  <a:pt x="66305" y="66305"/>
                </a:lnTo>
                <a:lnTo>
                  <a:pt x="0" y="66305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rgbClr val="C00000"/>
            </a:solidFill>
            <a:prstDash val="sysDash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389" name="그룹 388">
            <a:extLst>
              <a:ext uri="{FF2B5EF4-FFF2-40B4-BE49-F238E27FC236}">
                <a16:creationId xmlns:a16="http://schemas.microsoft.com/office/drawing/2014/main" id="{0C74660F-A580-D705-2F59-B1EEB20513EC}"/>
              </a:ext>
            </a:extLst>
          </p:cNvPr>
          <p:cNvGrpSpPr/>
          <p:nvPr/>
        </p:nvGrpSpPr>
        <p:grpSpPr>
          <a:xfrm>
            <a:off x="4786019" y="3458687"/>
            <a:ext cx="364523" cy="206748"/>
            <a:chOff x="4786019" y="3237021"/>
            <a:chExt cx="364523" cy="206748"/>
          </a:xfrm>
        </p:grpSpPr>
        <p:sp>
          <p:nvSpPr>
            <p:cNvPr id="212" name="직사각형 211">
              <a:extLst>
                <a:ext uri="{FF2B5EF4-FFF2-40B4-BE49-F238E27FC236}">
                  <a16:creationId xmlns:a16="http://schemas.microsoft.com/office/drawing/2014/main" id="{AC767788-A5A0-D79B-7FF8-533D08213925}"/>
                </a:ext>
              </a:extLst>
            </p:cNvPr>
            <p:cNvSpPr/>
            <p:nvPr/>
          </p:nvSpPr>
          <p:spPr>
            <a:xfrm>
              <a:off x="4868249" y="3247232"/>
              <a:ext cx="194400" cy="190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07" name="직사각형 306">
              <a:extLst>
                <a:ext uri="{FF2B5EF4-FFF2-40B4-BE49-F238E27FC236}">
                  <a16:creationId xmlns:a16="http://schemas.microsoft.com/office/drawing/2014/main" id="{B2BB70F3-B4B0-498C-78FE-FA5ABF49BE80}"/>
                </a:ext>
              </a:extLst>
            </p:cNvPr>
            <p:cNvSpPr/>
            <p:nvPr/>
          </p:nvSpPr>
          <p:spPr>
            <a:xfrm>
              <a:off x="4786019" y="3237021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f0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61D57BC-012D-301A-59AC-CFF583E2C120}"/>
              </a:ext>
            </a:extLst>
          </p:cNvPr>
          <p:cNvSpPr txBox="1"/>
          <p:nvPr/>
        </p:nvSpPr>
        <p:spPr>
          <a:xfrm>
            <a:off x="2479802" y="4616674"/>
            <a:ext cx="579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u="sng" dirty="0">
                <a:ln/>
                <a:solidFill>
                  <a:srgbClr val="B81C25"/>
                </a:solidFill>
                <a:latin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00</a:t>
            </a:r>
            <a:endParaRPr lang="ko-KR" altLang="en-US" sz="2400" b="1" u="sng" spc="0" baseline="0" dirty="0">
              <a:ln/>
              <a:solidFill>
                <a:srgbClr val="B81C25"/>
              </a:solidFill>
              <a:latin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E2834EFB-FA92-A642-3E9D-3160146048FA}"/>
              </a:ext>
            </a:extLst>
          </p:cNvPr>
          <p:cNvSpPr/>
          <p:nvPr/>
        </p:nvSpPr>
        <p:spPr>
          <a:xfrm>
            <a:off x="5613405" y="4983137"/>
            <a:ext cx="271653" cy="273600"/>
          </a:xfrm>
          <a:custGeom>
            <a:avLst/>
            <a:gdLst>
              <a:gd name="connsiteX0" fmla="*/ 0 w 66304"/>
              <a:gd name="connsiteY0" fmla="*/ 0 h 66304"/>
              <a:gd name="connsiteX1" fmla="*/ 66305 w 66304"/>
              <a:gd name="connsiteY1" fmla="*/ 0 h 66304"/>
              <a:gd name="connsiteX2" fmla="*/ 66305 w 66304"/>
              <a:gd name="connsiteY2" fmla="*/ 66305 h 66304"/>
              <a:gd name="connsiteX3" fmla="*/ 0 w 66304"/>
              <a:gd name="connsiteY3" fmla="*/ 66305 h 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04" h="66304">
                <a:moveTo>
                  <a:pt x="0" y="0"/>
                </a:moveTo>
                <a:lnTo>
                  <a:pt x="66305" y="0"/>
                </a:lnTo>
                <a:lnTo>
                  <a:pt x="66305" y="66305"/>
                </a:lnTo>
                <a:lnTo>
                  <a:pt x="0" y="66305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rgbClr val="C00000"/>
            </a:solidFill>
            <a:prstDash val="sysDash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CFE333-1FF0-4056-61B0-3B52E2A775A2}"/>
              </a:ext>
            </a:extLst>
          </p:cNvPr>
          <p:cNvSpPr txBox="1"/>
          <p:nvPr/>
        </p:nvSpPr>
        <p:spPr>
          <a:xfrm>
            <a:off x="2479802" y="4616674"/>
            <a:ext cx="579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u="sng" dirty="0">
                <a:ln/>
                <a:solidFill>
                  <a:srgbClr val="B81C25"/>
                </a:solidFill>
                <a:latin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e8</a:t>
            </a:r>
            <a:endParaRPr lang="ko-KR" altLang="en-US" sz="2400" b="1" u="sng" spc="0" baseline="0" dirty="0">
              <a:ln/>
              <a:solidFill>
                <a:srgbClr val="B81C25"/>
              </a:solidFill>
              <a:latin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22" name="자유형: 도형 21">
            <a:extLst>
              <a:ext uri="{FF2B5EF4-FFF2-40B4-BE49-F238E27FC236}">
                <a16:creationId xmlns:a16="http://schemas.microsoft.com/office/drawing/2014/main" id="{1648814F-21D6-A09F-0595-D4F0907DB6EA}"/>
              </a:ext>
            </a:extLst>
          </p:cNvPr>
          <p:cNvSpPr/>
          <p:nvPr/>
        </p:nvSpPr>
        <p:spPr>
          <a:xfrm>
            <a:off x="5613405" y="4983137"/>
            <a:ext cx="1626699" cy="273600"/>
          </a:xfrm>
          <a:custGeom>
            <a:avLst/>
            <a:gdLst>
              <a:gd name="connsiteX0" fmla="*/ 0 w 66304"/>
              <a:gd name="connsiteY0" fmla="*/ 0 h 66304"/>
              <a:gd name="connsiteX1" fmla="*/ 66305 w 66304"/>
              <a:gd name="connsiteY1" fmla="*/ 0 h 66304"/>
              <a:gd name="connsiteX2" fmla="*/ 66305 w 66304"/>
              <a:gd name="connsiteY2" fmla="*/ 66305 h 66304"/>
              <a:gd name="connsiteX3" fmla="*/ 0 w 66304"/>
              <a:gd name="connsiteY3" fmla="*/ 66305 h 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04" h="66304">
                <a:moveTo>
                  <a:pt x="0" y="0"/>
                </a:moveTo>
                <a:lnTo>
                  <a:pt x="66305" y="0"/>
                </a:lnTo>
                <a:lnTo>
                  <a:pt x="66305" y="66305"/>
                </a:lnTo>
                <a:lnTo>
                  <a:pt x="0" y="66305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rgbClr val="C00000"/>
            </a:solidFill>
            <a:prstDash val="sysDash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6658A-FE55-6A0E-CC46-EEB7010F6507}"/>
              </a:ext>
            </a:extLst>
          </p:cNvPr>
          <p:cNvSpPr txBox="1"/>
          <p:nvPr/>
        </p:nvSpPr>
        <p:spPr>
          <a:xfrm>
            <a:off x="7153282" y="4710821"/>
            <a:ext cx="115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spc="0" baseline="0" dirty="0">
                <a:ln/>
                <a:solidFill>
                  <a:srgbClr val="B81C25"/>
                </a:solidFill>
                <a:latin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8 Col.</a:t>
            </a:r>
            <a:endParaRPr lang="ko-KR" altLang="en-US" sz="2400" b="1" spc="0" baseline="0" dirty="0">
              <a:ln/>
              <a:solidFill>
                <a:srgbClr val="B81C25"/>
              </a:solidFill>
              <a:latin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grpSp>
        <p:nvGrpSpPr>
          <p:cNvPr id="498" name="그룹 497">
            <a:extLst>
              <a:ext uri="{FF2B5EF4-FFF2-40B4-BE49-F238E27FC236}">
                <a16:creationId xmlns:a16="http://schemas.microsoft.com/office/drawing/2014/main" id="{59789C39-866C-4245-00B9-579ECFE6184D}"/>
              </a:ext>
            </a:extLst>
          </p:cNvPr>
          <p:cNvGrpSpPr/>
          <p:nvPr/>
        </p:nvGrpSpPr>
        <p:grpSpPr>
          <a:xfrm>
            <a:off x="10088328" y="4129238"/>
            <a:ext cx="1451591" cy="180000"/>
            <a:chOff x="10138570" y="3907572"/>
            <a:chExt cx="1451591" cy="180000"/>
          </a:xfrm>
        </p:grpSpPr>
        <p:grpSp>
          <p:nvGrpSpPr>
            <p:cNvPr id="24" name="그래픽 8">
              <a:extLst>
                <a:ext uri="{FF2B5EF4-FFF2-40B4-BE49-F238E27FC236}">
                  <a16:creationId xmlns:a16="http://schemas.microsoft.com/office/drawing/2014/main" id="{9CE7A403-7278-3964-5E02-545D8435D2E9}"/>
                </a:ext>
              </a:extLst>
            </p:cNvPr>
            <p:cNvGrpSpPr/>
            <p:nvPr/>
          </p:nvGrpSpPr>
          <p:grpSpPr>
            <a:xfrm>
              <a:off x="10138570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8C47E188-E0BC-38AD-6671-9420A3104493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A35A5496-65E9-01A7-CB35-B0A7DF396488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0A8FF275-AA64-9002-2850-1CCC6141DC16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36" name="그래픽 8">
              <a:extLst>
                <a:ext uri="{FF2B5EF4-FFF2-40B4-BE49-F238E27FC236}">
                  <a16:creationId xmlns:a16="http://schemas.microsoft.com/office/drawing/2014/main" id="{D344A133-36A0-7AEC-92C3-A25641FE4697}"/>
                </a:ext>
              </a:extLst>
            </p:cNvPr>
            <p:cNvGrpSpPr/>
            <p:nvPr/>
          </p:nvGrpSpPr>
          <p:grpSpPr>
            <a:xfrm>
              <a:off x="10321141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A63874FB-1F12-DF6E-50B8-44F6800E45EB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61D9A2AF-1C29-61B0-37C8-B7510F180CF5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0A4C6067-963C-59D3-0A29-26B816B2D87A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3" name="그래픽 8">
              <a:extLst>
                <a:ext uri="{FF2B5EF4-FFF2-40B4-BE49-F238E27FC236}">
                  <a16:creationId xmlns:a16="http://schemas.microsoft.com/office/drawing/2014/main" id="{FEE8C1EE-717B-0AF3-7BD4-2AF8D7E23996}"/>
                </a:ext>
              </a:extLst>
            </p:cNvPr>
            <p:cNvGrpSpPr/>
            <p:nvPr/>
          </p:nvGrpSpPr>
          <p:grpSpPr>
            <a:xfrm>
              <a:off x="10513148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44" name="자유형: 도형 43">
                <a:extLst>
                  <a:ext uri="{FF2B5EF4-FFF2-40B4-BE49-F238E27FC236}">
                    <a16:creationId xmlns:a16="http://schemas.microsoft.com/office/drawing/2014/main" id="{A2512744-954C-8CB1-A624-FDE849F6F659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5" name="자유형: 도형 44">
                <a:extLst>
                  <a:ext uri="{FF2B5EF4-FFF2-40B4-BE49-F238E27FC236}">
                    <a16:creationId xmlns:a16="http://schemas.microsoft.com/office/drawing/2014/main" id="{2668AADA-A6E6-8DA0-DB82-3A9E6AC4991F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52E200E9-1601-76D0-613F-F782A09705BF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7" name="그래픽 8">
              <a:extLst>
                <a:ext uri="{FF2B5EF4-FFF2-40B4-BE49-F238E27FC236}">
                  <a16:creationId xmlns:a16="http://schemas.microsoft.com/office/drawing/2014/main" id="{4987482C-8E31-0249-D66C-47244D194847}"/>
                </a:ext>
              </a:extLst>
            </p:cNvPr>
            <p:cNvGrpSpPr/>
            <p:nvPr/>
          </p:nvGrpSpPr>
          <p:grpSpPr>
            <a:xfrm>
              <a:off x="10696119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4533B543-B448-F2C9-C556-21719A2B8299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E448235D-8A83-5DAA-05A1-44EB9C063B75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6E1AC484-F47B-BD29-117D-8135C8C265C4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58" name="그래픽 8">
              <a:extLst>
                <a:ext uri="{FF2B5EF4-FFF2-40B4-BE49-F238E27FC236}">
                  <a16:creationId xmlns:a16="http://schemas.microsoft.com/office/drawing/2014/main" id="{F4AD6186-D845-89FA-8785-87C7C1831FFF}"/>
                </a:ext>
              </a:extLst>
            </p:cNvPr>
            <p:cNvGrpSpPr/>
            <p:nvPr/>
          </p:nvGrpSpPr>
          <p:grpSpPr>
            <a:xfrm>
              <a:off x="10873623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483" name="자유형: 도형 482">
                <a:extLst>
                  <a:ext uri="{FF2B5EF4-FFF2-40B4-BE49-F238E27FC236}">
                    <a16:creationId xmlns:a16="http://schemas.microsoft.com/office/drawing/2014/main" id="{9A0CE94E-65D6-AC93-E249-48DFB6FB3311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84" name="자유형: 도형 483">
                <a:extLst>
                  <a:ext uri="{FF2B5EF4-FFF2-40B4-BE49-F238E27FC236}">
                    <a16:creationId xmlns:a16="http://schemas.microsoft.com/office/drawing/2014/main" id="{6102191B-03D2-47BB-DEE7-8C37E1206086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85" name="자유형: 도형 484">
                <a:extLst>
                  <a:ext uri="{FF2B5EF4-FFF2-40B4-BE49-F238E27FC236}">
                    <a16:creationId xmlns:a16="http://schemas.microsoft.com/office/drawing/2014/main" id="{2C5AFC58-CBD5-64AD-4870-6C331E31E275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86" name="그래픽 8">
              <a:extLst>
                <a:ext uri="{FF2B5EF4-FFF2-40B4-BE49-F238E27FC236}">
                  <a16:creationId xmlns:a16="http://schemas.microsoft.com/office/drawing/2014/main" id="{AC061FB0-4280-60B7-6FB6-3C0B09577367}"/>
                </a:ext>
              </a:extLst>
            </p:cNvPr>
            <p:cNvGrpSpPr/>
            <p:nvPr/>
          </p:nvGrpSpPr>
          <p:grpSpPr>
            <a:xfrm>
              <a:off x="11053623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487" name="자유형: 도형 486">
                <a:extLst>
                  <a:ext uri="{FF2B5EF4-FFF2-40B4-BE49-F238E27FC236}">
                    <a16:creationId xmlns:a16="http://schemas.microsoft.com/office/drawing/2014/main" id="{B57BD211-D351-0F27-E1B9-122505A3653A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88" name="자유형: 도형 487">
                <a:extLst>
                  <a:ext uri="{FF2B5EF4-FFF2-40B4-BE49-F238E27FC236}">
                    <a16:creationId xmlns:a16="http://schemas.microsoft.com/office/drawing/2014/main" id="{993576C4-D5D3-CE3A-5A80-2B73DEF54D78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89" name="자유형: 도형 488">
                <a:extLst>
                  <a:ext uri="{FF2B5EF4-FFF2-40B4-BE49-F238E27FC236}">
                    <a16:creationId xmlns:a16="http://schemas.microsoft.com/office/drawing/2014/main" id="{80953AFC-DC89-EB3F-3A65-7179968AE19D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90" name="그래픽 8">
              <a:extLst>
                <a:ext uri="{FF2B5EF4-FFF2-40B4-BE49-F238E27FC236}">
                  <a16:creationId xmlns:a16="http://schemas.microsoft.com/office/drawing/2014/main" id="{C2B9C1B1-68E7-61B8-77D7-F8402F99F9C0}"/>
                </a:ext>
              </a:extLst>
            </p:cNvPr>
            <p:cNvGrpSpPr/>
            <p:nvPr/>
          </p:nvGrpSpPr>
          <p:grpSpPr>
            <a:xfrm>
              <a:off x="11237475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491" name="자유형: 도형 490">
                <a:extLst>
                  <a:ext uri="{FF2B5EF4-FFF2-40B4-BE49-F238E27FC236}">
                    <a16:creationId xmlns:a16="http://schemas.microsoft.com/office/drawing/2014/main" id="{DD87B1A3-D222-FB28-DB9F-954F38E51A5C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92" name="자유형: 도형 491">
                <a:extLst>
                  <a:ext uri="{FF2B5EF4-FFF2-40B4-BE49-F238E27FC236}">
                    <a16:creationId xmlns:a16="http://schemas.microsoft.com/office/drawing/2014/main" id="{0718970A-7A24-656F-BA4A-1A5AAAB14E0F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93" name="자유형: 도형 492">
                <a:extLst>
                  <a:ext uri="{FF2B5EF4-FFF2-40B4-BE49-F238E27FC236}">
                    <a16:creationId xmlns:a16="http://schemas.microsoft.com/office/drawing/2014/main" id="{5B460909-862C-B38C-5023-4FB07F894284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grpSp>
          <p:nvGrpSpPr>
            <p:cNvPr id="494" name="그래픽 8">
              <a:extLst>
                <a:ext uri="{FF2B5EF4-FFF2-40B4-BE49-F238E27FC236}">
                  <a16:creationId xmlns:a16="http://schemas.microsoft.com/office/drawing/2014/main" id="{FCE61BAB-E7C9-C62F-78DE-7B88ADBE5078}"/>
                </a:ext>
              </a:extLst>
            </p:cNvPr>
            <p:cNvGrpSpPr/>
            <p:nvPr/>
          </p:nvGrpSpPr>
          <p:grpSpPr>
            <a:xfrm>
              <a:off x="11410161" y="3907572"/>
              <a:ext cx="180000" cy="180000"/>
              <a:chOff x="10386074" y="4656119"/>
              <a:chExt cx="66311" cy="66304"/>
            </a:xfrm>
            <a:noFill/>
          </p:grpSpPr>
          <p:sp>
            <p:nvSpPr>
              <p:cNvPr id="495" name="자유형: 도형 494">
                <a:extLst>
                  <a:ext uri="{FF2B5EF4-FFF2-40B4-BE49-F238E27FC236}">
                    <a16:creationId xmlns:a16="http://schemas.microsoft.com/office/drawing/2014/main" id="{0015115F-DB3D-CD64-D7D8-D7D47D9F0CEA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0 h 66304"/>
                  <a:gd name="connsiteX2" fmla="*/ 66305 w 66304"/>
                  <a:gd name="connsiteY2" fmla="*/ 66305 h 66304"/>
                  <a:gd name="connsiteX3" fmla="*/ 0 w 66304"/>
                  <a:gd name="connsiteY3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0"/>
                    </a:lnTo>
                    <a:lnTo>
                      <a:pt x="66305" y="66305"/>
                    </a:lnTo>
                    <a:lnTo>
                      <a:pt x="0" y="66305"/>
                    </a:lnTo>
                    <a:close/>
                  </a:path>
                </a:pathLst>
              </a:custGeom>
              <a:noFill/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96" name="자유형: 도형 495">
                <a:extLst>
                  <a:ext uri="{FF2B5EF4-FFF2-40B4-BE49-F238E27FC236}">
                    <a16:creationId xmlns:a16="http://schemas.microsoft.com/office/drawing/2014/main" id="{9DCFB622-A5B8-95BA-D31A-AFED0B0317E1}"/>
                  </a:ext>
                </a:extLst>
              </p:cNvPr>
              <p:cNvSpPr/>
              <p:nvPr/>
            </p:nvSpPr>
            <p:spPr>
              <a:xfrm>
                <a:off x="10386081" y="4656119"/>
                <a:ext cx="66304" cy="66304"/>
              </a:xfrm>
              <a:custGeom>
                <a:avLst/>
                <a:gdLst>
                  <a:gd name="connsiteX0" fmla="*/ 0 w 66304"/>
                  <a:gd name="connsiteY0" fmla="*/ 0 h 66304"/>
                  <a:gd name="connsiteX1" fmla="*/ 66305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0" y="0"/>
                    </a:moveTo>
                    <a:lnTo>
                      <a:pt x="66305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497" name="자유형: 도형 496">
                <a:extLst>
                  <a:ext uri="{FF2B5EF4-FFF2-40B4-BE49-F238E27FC236}">
                    <a16:creationId xmlns:a16="http://schemas.microsoft.com/office/drawing/2014/main" id="{173793EE-F4B5-FDBF-883F-5BC6436871E3}"/>
                  </a:ext>
                </a:extLst>
              </p:cNvPr>
              <p:cNvSpPr/>
              <p:nvPr/>
            </p:nvSpPr>
            <p:spPr>
              <a:xfrm>
                <a:off x="10386074" y="4656119"/>
                <a:ext cx="66304" cy="66304"/>
              </a:xfrm>
              <a:custGeom>
                <a:avLst/>
                <a:gdLst>
                  <a:gd name="connsiteX0" fmla="*/ 66305 w 66304"/>
                  <a:gd name="connsiteY0" fmla="*/ 0 h 66304"/>
                  <a:gd name="connsiteX1" fmla="*/ 0 w 66304"/>
                  <a:gd name="connsiteY1" fmla="*/ 66305 h 6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304" h="66304">
                    <a:moveTo>
                      <a:pt x="66305" y="0"/>
                    </a:moveTo>
                    <a:lnTo>
                      <a:pt x="0" y="66305"/>
                    </a:lnTo>
                  </a:path>
                </a:pathLst>
              </a:custGeom>
              <a:ln w="28575" cap="flat">
                <a:solidFill>
                  <a:srgbClr val="F8B62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</p:grpSp>
      <p:grpSp>
        <p:nvGrpSpPr>
          <p:cNvPr id="321" name="그룹 320">
            <a:extLst>
              <a:ext uri="{FF2B5EF4-FFF2-40B4-BE49-F238E27FC236}">
                <a16:creationId xmlns:a16="http://schemas.microsoft.com/office/drawing/2014/main" id="{4A65C58B-E167-5045-414B-2CF723E7EDDA}"/>
              </a:ext>
            </a:extLst>
          </p:cNvPr>
          <p:cNvGrpSpPr/>
          <p:nvPr/>
        </p:nvGrpSpPr>
        <p:grpSpPr>
          <a:xfrm>
            <a:off x="5760220" y="3458160"/>
            <a:ext cx="364523" cy="206748"/>
            <a:chOff x="5760220" y="3236494"/>
            <a:chExt cx="364523" cy="206748"/>
          </a:xfrm>
        </p:grpSpPr>
        <p:sp>
          <p:nvSpPr>
            <p:cNvPr id="182" name="직사각형 181">
              <a:extLst>
                <a:ext uri="{FF2B5EF4-FFF2-40B4-BE49-F238E27FC236}">
                  <a16:creationId xmlns:a16="http://schemas.microsoft.com/office/drawing/2014/main" id="{F083160C-5F5C-5D59-2314-9DA534EEABDC}"/>
                </a:ext>
              </a:extLst>
            </p:cNvPr>
            <p:cNvSpPr/>
            <p:nvPr/>
          </p:nvSpPr>
          <p:spPr>
            <a:xfrm>
              <a:off x="5842725" y="3246849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5" name="직사각형 224">
              <a:extLst>
                <a:ext uri="{FF2B5EF4-FFF2-40B4-BE49-F238E27FC236}">
                  <a16:creationId xmlns:a16="http://schemas.microsoft.com/office/drawing/2014/main" id="{3F3A2BED-D92D-301B-9554-164A8D7138F9}"/>
                </a:ext>
              </a:extLst>
            </p:cNvPr>
            <p:cNvSpPr/>
            <p:nvPr/>
          </p:nvSpPr>
          <p:spPr>
            <a:xfrm>
              <a:off x="5760220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0c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2" name="그룹 321">
            <a:extLst>
              <a:ext uri="{FF2B5EF4-FFF2-40B4-BE49-F238E27FC236}">
                <a16:creationId xmlns:a16="http://schemas.microsoft.com/office/drawing/2014/main" id="{3E3CED61-3B33-649E-9F57-7CC31AB606A0}"/>
              </a:ext>
            </a:extLst>
          </p:cNvPr>
          <p:cNvGrpSpPr/>
          <p:nvPr/>
        </p:nvGrpSpPr>
        <p:grpSpPr>
          <a:xfrm>
            <a:off x="5953725" y="3458160"/>
            <a:ext cx="364523" cy="206748"/>
            <a:chOff x="5953725" y="3236494"/>
            <a:chExt cx="364523" cy="206748"/>
          </a:xfrm>
        </p:grpSpPr>
        <p:sp>
          <p:nvSpPr>
            <p:cNvPr id="183" name="직사각형 182">
              <a:extLst>
                <a:ext uri="{FF2B5EF4-FFF2-40B4-BE49-F238E27FC236}">
                  <a16:creationId xmlns:a16="http://schemas.microsoft.com/office/drawing/2014/main" id="{C9D8F028-8B3A-396C-982E-18D3F59C2109}"/>
                </a:ext>
              </a:extLst>
            </p:cNvPr>
            <p:cNvSpPr/>
            <p:nvPr/>
          </p:nvSpPr>
          <p:spPr>
            <a:xfrm>
              <a:off x="6035729" y="3246849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6" name="직사각형 225">
              <a:extLst>
                <a:ext uri="{FF2B5EF4-FFF2-40B4-BE49-F238E27FC236}">
                  <a16:creationId xmlns:a16="http://schemas.microsoft.com/office/drawing/2014/main" id="{3CEE1AAB-1927-4A79-2BAB-99224501DE41}"/>
                </a:ext>
              </a:extLst>
            </p:cNvPr>
            <p:cNvSpPr/>
            <p:nvPr/>
          </p:nvSpPr>
          <p:spPr>
            <a:xfrm>
              <a:off x="5953725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38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32" name="그룹 331">
            <a:extLst>
              <a:ext uri="{FF2B5EF4-FFF2-40B4-BE49-F238E27FC236}">
                <a16:creationId xmlns:a16="http://schemas.microsoft.com/office/drawing/2014/main" id="{E8D2C8AD-65A8-DEBF-B0E8-6AFA8B7943AA}"/>
              </a:ext>
            </a:extLst>
          </p:cNvPr>
          <p:cNvGrpSpPr/>
          <p:nvPr/>
        </p:nvGrpSpPr>
        <p:grpSpPr>
          <a:xfrm>
            <a:off x="6147230" y="3458160"/>
            <a:ext cx="364523" cy="206748"/>
            <a:chOff x="6147230" y="3236494"/>
            <a:chExt cx="364523" cy="206748"/>
          </a:xfrm>
        </p:grpSpPr>
        <p:sp>
          <p:nvSpPr>
            <p:cNvPr id="185" name="직사각형 184">
              <a:extLst>
                <a:ext uri="{FF2B5EF4-FFF2-40B4-BE49-F238E27FC236}">
                  <a16:creationId xmlns:a16="http://schemas.microsoft.com/office/drawing/2014/main" id="{49409B01-34FD-5CEB-6AF3-69972A6488DC}"/>
                </a:ext>
              </a:extLst>
            </p:cNvPr>
            <p:cNvSpPr/>
            <p:nvPr/>
          </p:nvSpPr>
          <p:spPr>
            <a:xfrm>
              <a:off x="6230339" y="3246849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7" name="직사각형 226">
              <a:extLst>
                <a:ext uri="{FF2B5EF4-FFF2-40B4-BE49-F238E27FC236}">
                  <a16:creationId xmlns:a16="http://schemas.microsoft.com/office/drawing/2014/main" id="{9303F2FC-EB91-B404-9EA6-15F8C54B9CE7}"/>
                </a:ext>
              </a:extLst>
            </p:cNvPr>
            <p:cNvSpPr/>
            <p:nvPr/>
          </p:nvSpPr>
          <p:spPr>
            <a:xfrm>
              <a:off x="6147230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49" name="그룹 348">
            <a:extLst>
              <a:ext uri="{FF2B5EF4-FFF2-40B4-BE49-F238E27FC236}">
                <a16:creationId xmlns:a16="http://schemas.microsoft.com/office/drawing/2014/main" id="{423BF06F-9FDC-8539-0006-34E65687E64E}"/>
              </a:ext>
            </a:extLst>
          </p:cNvPr>
          <p:cNvGrpSpPr/>
          <p:nvPr/>
        </p:nvGrpSpPr>
        <p:grpSpPr>
          <a:xfrm>
            <a:off x="6340735" y="3458160"/>
            <a:ext cx="364523" cy="206748"/>
            <a:chOff x="6340735" y="3236494"/>
            <a:chExt cx="364523" cy="206748"/>
          </a:xfrm>
        </p:grpSpPr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A79AC6FC-F15D-020D-6863-ED3D25EC5BAE}"/>
                </a:ext>
              </a:extLst>
            </p:cNvPr>
            <p:cNvSpPr/>
            <p:nvPr/>
          </p:nvSpPr>
          <p:spPr>
            <a:xfrm>
              <a:off x="6423910" y="3247596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8" name="직사각형 227">
              <a:extLst>
                <a:ext uri="{FF2B5EF4-FFF2-40B4-BE49-F238E27FC236}">
                  <a16:creationId xmlns:a16="http://schemas.microsoft.com/office/drawing/2014/main" id="{0BD267BB-AE3C-299B-9237-4D828DF11FFC}"/>
                </a:ext>
              </a:extLst>
            </p:cNvPr>
            <p:cNvSpPr/>
            <p:nvPr/>
          </p:nvSpPr>
          <p:spPr>
            <a:xfrm>
              <a:off x="6340735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5c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1" name="그룹 380">
            <a:extLst>
              <a:ext uri="{FF2B5EF4-FFF2-40B4-BE49-F238E27FC236}">
                <a16:creationId xmlns:a16="http://schemas.microsoft.com/office/drawing/2014/main" id="{F4ECDAD7-23A1-ABAC-18FA-9628CE19420B}"/>
              </a:ext>
            </a:extLst>
          </p:cNvPr>
          <p:cNvGrpSpPr/>
          <p:nvPr/>
        </p:nvGrpSpPr>
        <p:grpSpPr>
          <a:xfrm>
            <a:off x="6534240" y="3458160"/>
            <a:ext cx="364523" cy="206748"/>
            <a:chOff x="6534240" y="3236494"/>
            <a:chExt cx="364523" cy="206748"/>
          </a:xfrm>
        </p:grpSpPr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411A790F-ED94-9EF5-C103-1F7ED29BEFA7}"/>
                </a:ext>
              </a:extLst>
            </p:cNvPr>
            <p:cNvSpPr/>
            <p:nvPr/>
          </p:nvSpPr>
          <p:spPr>
            <a:xfrm>
              <a:off x="6617144" y="3247596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9" name="직사각형 228">
              <a:extLst>
                <a:ext uri="{FF2B5EF4-FFF2-40B4-BE49-F238E27FC236}">
                  <a16:creationId xmlns:a16="http://schemas.microsoft.com/office/drawing/2014/main" id="{5F7BCE04-4007-3AEC-4259-3FCD7765928A}"/>
                </a:ext>
              </a:extLst>
            </p:cNvPr>
            <p:cNvSpPr/>
            <p:nvPr/>
          </p:nvSpPr>
          <p:spPr>
            <a:xfrm>
              <a:off x="6534240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90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2" name="그룹 381">
            <a:extLst>
              <a:ext uri="{FF2B5EF4-FFF2-40B4-BE49-F238E27FC236}">
                <a16:creationId xmlns:a16="http://schemas.microsoft.com/office/drawing/2014/main" id="{A06A13AC-8623-FF5C-3BD6-90AC92A5E211}"/>
              </a:ext>
            </a:extLst>
          </p:cNvPr>
          <p:cNvGrpSpPr/>
          <p:nvPr/>
        </p:nvGrpSpPr>
        <p:grpSpPr>
          <a:xfrm>
            <a:off x="6727745" y="3458160"/>
            <a:ext cx="364523" cy="206748"/>
            <a:chOff x="6727745" y="3236494"/>
            <a:chExt cx="364523" cy="206748"/>
          </a:xfrm>
        </p:grpSpPr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1DB567C1-2AB3-8C1F-6DD6-0F1F23DAFB31}"/>
                </a:ext>
              </a:extLst>
            </p:cNvPr>
            <p:cNvSpPr/>
            <p:nvPr/>
          </p:nvSpPr>
          <p:spPr>
            <a:xfrm>
              <a:off x="6810148" y="3247596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0" name="직사각형 229">
              <a:extLst>
                <a:ext uri="{FF2B5EF4-FFF2-40B4-BE49-F238E27FC236}">
                  <a16:creationId xmlns:a16="http://schemas.microsoft.com/office/drawing/2014/main" id="{E2E6E23A-2323-3440-FD6C-419620F3886B}"/>
                </a:ext>
              </a:extLst>
            </p:cNvPr>
            <p:cNvSpPr/>
            <p:nvPr/>
          </p:nvSpPr>
          <p:spPr>
            <a:xfrm>
              <a:off x="6727745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ac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9" name="그룹 318">
            <a:extLst>
              <a:ext uri="{FF2B5EF4-FFF2-40B4-BE49-F238E27FC236}">
                <a16:creationId xmlns:a16="http://schemas.microsoft.com/office/drawing/2014/main" id="{1293CC54-2F95-E2DB-F7C7-E3D0B70542DF}"/>
              </a:ext>
            </a:extLst>
          </p:cNvPr>
          <p:cNvGrpSpPr/>
          <p:nvPr/>
        </p:nvGrpSpPr>
        <p:grpSpPr>
          <a:xfrm>
            <a:off x="5566715" y="3458160"/>
            <a:ext cx="364523" cy="206748"/>
            <a:chOff x="5566715" y="3236494"/>
            <a:chExt cx="364523" cy="206748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4D50C794-E8EA-E9F8-F9E4-4B858C2DAB37}"/>
                </a:ext>
              </a:extLst>
            </p:cNvPr>
            <p:cNvSpPr/>
            <p:nvPr/>
          </p:nvSpPr>
          <p:spPr>
            <a:xfrm>
              <a:off x="5649491" y="3246849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0347552D-6F0F-C4C4-946D-3C25E44ACCA1}"/>
                </a:ext>
              </a:extLst>
            </p:cNvPr>
            <p:cNvSpPr/>
            <p:nvPr/>
          </p:nvSpPr>
          <p:spPr>
            <a:xfrm>
              <a:off x="5566715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00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3" name="그룹 382">
            <a:extLst>
              <a:ext uri="{FF2B5EF4-FFF2-40B4-BE49-F238E27FC236}">
                <a16:creationId xmlns:a16="http://schemas.microsoft.com/office/drawing/2014/main" id="{CB2916E1-76F4-A966-8D3F-6D5E2ED9A2A2}"/>
              </a:ext>
            </a:extLst>
          </p:cNvPr>
          <p:cNvGrpSpPr/>
          <p:nvPr/>
        </p:nvGrpSpPr>
        <p:grpSpPr>
          <a:xfrm>
            <a:off x="1251194" y="5021979"/>
            <a:ext cx="364523" cy="206748"/>
            <a:chOff x="6921253" y="3236494"/>
            <a:chExt cx="364523" cy="206748"/>
          </a:xfrm>
        </p:grpSpPr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33A9C53F-0F76-7C52-79B0-2DF50DA153DC}"/>
                </a:ext>
              </a:extLst>
            </p:cNvPr>
            <p:cNvSpPr/>
            <p:nvPr/>
          </p:nvSpPr>
          <p:spPr>
            <a:xfrm>
              <a:off x="7004758" y="3247596"/>
              <a:ext cx="194400" cy="1908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1" name="직사각형 230">
              <a:extLst>
                <a:ext uri="{FF2B5EF4-FFF2-40B4-BE49-F238E27FC236}">
                  <a16:creationId xmlns:a16="http://schemas.microsoft.com/office/drawing/2014/main" id="{BF69EE7F-D66C-B4BD-56AE-D169C4C4FFDA}"/>
                </a:ext>
              </a:extLst>
            </p:cNvPr>
            <p:cNvSpPr/>
            <p:nvPr/>
          </p:nvSpPr>
          <p:spPr>
            <a:xfrm>
              <a:off x="6921253" y="3236494"/>
              <a:ext cx="364523" cy="206748"/>
            </a:xfrm>
            <a:prstGeom prst="rect">
              <a:avLst/>
            </a:prstGeom>
            <a:noFill/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e8</a:t>
              </a:r>
              <a:endParaRPr lang="ko-KR" altLang="en-US" sz="1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D515F23-6D4D-B154-1A05-9374FCA294A5}"/>
              </a:ext>
            </a:extLst>
          </p:cNvPr>
          <p:cNvGrpSpPr/>
          <p:nvPr/>
        </p:nvGrpSpPr>
        <p:grpSpPr>
          <a:xfrm>
            <a:off x="119786" y="4553355"/>
            <a:ext cx="1520796" cy="1138773"/>
            <a:chOff x="57952" y="4317997"/>
            <a:chExt cx="1520796" cy="1138773"/>
          </a:xfrm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6D7AF544-BA9A-996D-F4DE-44842D04C4A7}"/>
                </a:ext>
              </a:extLst>
            </p:cNvPr>
            <p:cNvSpPr/>
            <p:nvPr/>
          </p:nvSpPr>
          <p:spPr>
            <a:xfrm>
              <a:off x="57952" y="4341274"/>
              <a:ext cx="1404510" cy="1076681"/>
            </a:xfrm>
            <a:custGeom>
              <a:avLst/>
              <a:gdLst>
                <a:gd name="connsiteX0" fmla="*/ 0 w 3697184"/>
                <a:gd name="connsiteY0" fmla="*/ 0 h 346320"/>
                <a:gd name="connsiteX1" fmla="*/ 3697184 w 3697184"/>
                <a:gd name="connsiteY1" fmla="*/ 0 h 346320"/>
                <a:gd name="connsiteX2" fmla="*/ 3697184 w 3697184"/>
                <a:gd name="connsiteY2" fmla="*/ 346320 h 346320"/>
                <a:gd name="connsiteX3" fmla="*/ 0 w 3697184"/>
                <a:gd name="connsiteY3" fmla="*/ 346320 h 34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184" h="346320">
                  <a:moveTo>
                    <a:pt x="0" y="0"/>
                  </a:moveTo>
                  <a:lnTo>
                    <a:pt x="3697184" y="0"/>
                  </a:lnTo>
                  <a:lnTo>
                    <a:pt x="3697184" y="346320"/>
                  </a:lnTo>
                  <a:lnTo>
                    <a:pt x="0" y="346320"/>
                  </a:lnTo>
                  <a:close/>
                </a:path>
              </a:pathLst>
            </a:custGeom>
            <a:solidFill>
              <a:schemeClr val="bg1"/>
            </a:solidFill>
            <a:ln w="32057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7EC9D4-0869-102A-7836-71848125343B}"/>
                </a:ext>
              </a:extLst>
            </p:cNvPr>
            <p:cNvSpPr txBox="1"/>
            <p:nvPr/>
          </p:nvSpPr>
          <p:spPr>
            <a:xfrm>
              <a:off x="58546" y="4317997"/>
              <a:ext cx="152020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</a:t>
              </a:r>
              <a:r>
                <a:rPr lang="en-US" altLang="ko-KR" sz="2000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Addr</a:t>
              </a:r>
              <a:r>
                <a:rPr lang="en-US" altLang="ko-KR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  </a:t>
              </a:r>
              <a:r>
                <a:rPr lang="en-US" altLang="ko-KR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xx</a:t>
              </a:r>
              <a:endPara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Col.    </a:t>
              </a:r>
              <a:r>
                <a:rPr lang="en-US" altLang="ko-KR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f0</a:t>
              </a:r>
              <a:endParaRPr lang="ko-KR" altLang="en-US" sz="2000" b="1" u="sng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88F1DB4-753A-6D37-AB7F-7E723BAA89AC}"/>
              </a:ext>
            </a:extLst>
          </p:cNvPr>
          <p:cNvGrpSpPr/>
          <p:nvPr/>
        </p:nvGrpSpPr>
        <p:grpSpPr>
          <a:xfrm>
            <a:off x="119786" y="4553355"/>
            <a:ext cx="1520796" cy="1138773"/>
            <a:chOff x="57952" y="4317997"/>
            <a:chExt cx="1520796" cy="1138773"/>
          </a:xfrm>
        </p:grpSpPr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B677A8C3-F34B-3E0B-FA04-568AA14159FE}"/>
                </a:ext>
              </a:extLst>
            </p:cNvPr>
            <p:cNvSpPr/>
            <p:nvPr/>
          </p:nvSpPr>
          <p:spPr>
            <a:xfrm>
              <a:off x="57952" y="4341274"/>
              <a:ext cx="1404510" cy="1076681"/>
            </a:xfrm>
            <a:custGeom>
              <a:avLst/>
              <a:gdLst>
                <a:gd name="connsiteX0" fmla="*/ 0 w 3697184"/>
                <a:gd name="connsiteY0" fmla="*/ 0 h 346320"/>
                <a:gd name="connsiteX1" fmla="*/ 3697184 w 3697184"/>
                <a:gd name="connsiteY1" fmla="*/ 0 h 346320"/>
                <a:gd name="connsiteX2" fmla="*/ 3697184 w 3697184"/>
                <a:gd name="connsiteY2" fmla="*/ 346320 h 346320"/>
                <a:gd name="connsiteX3" fmla="*/ 0 w 3697184"/>
                <a:gd name="connsiteY3" fmla="*/ 346320 h 34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184" h="346320">
                  <a:moveTo>
                    <a:pt x="0" y="0"/>
                  </a:moveTo>
                  <a:lnTo>
                    <a:pt x="3697184" y="0"/>
                  </a:lnTo>
                  <a:lnTo>
                    <a:pt x="3697184" y="346320"/>
                  </a:lnTo>
                  <a:lnTo>
                    <a:pt x="0" y="346320"/>
                  </a:lnTo>
                  <a:close/>
                </a:path>
              </a:pathLst>
            </a:custGeom>
            <a:solidFill>
              <a:schemeClr val="bg1"/>
            </a:solidFill>
            <a:ln w="32057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06315D-766C-7712-19A9-933CD7A59530}"/>
                </a:ext>
              </a:extLst>
            </p:cNvPr>
            <p:cNvSpPr txBox="1"/>
            <p:nvPr/>
          </p:nvSpPr>
          <p:spPr>
            <a:xfrm>
              <a:off x="58546" y="4317997"/>
              <a:ext cx="152020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</a:t>
              </a:r>
              <a:r>
                <a:rPr lang="en-US" altLang="ko-KR" sz="2000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Addr</a:t>
              </a:r>
              <a:r>
                <a:rPr lang="en-US" altLang="ko-KR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  </a:t>
              </a:r>
              <a:r>
                <a:rPr lang="en-US" altLang="ko-KR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xx</a:t>
              </a:r>
              <a:endPara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Col.    </a:t>
              </a:r>
              <a:r>
                <a:rPr lang="en-US" altLang="ko-KR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00</a:t>
              </a:r>
              <a:endParaRPr lang="ko-KR" altLang="en-US" sz="2000" b="1" u="sng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760360B-80AA-AA87-9FD9-49A3849F8D23}"/>
              </a:ext>
            </a:extLst>
          </p:cNvPr>
          <p:cNvGrpSpPr/>
          <p:nvPr/>
        </p:nvGrpSpPr>
        <p:grpSpPr>
          <a:xfrm>
            <a:off x="119017" y="4554844"/>
            <a:ext cx="1520796" cy="1138773"/>
            <a:chOff x="57952" y="4317997"/>
            <a:chExt cx="1520796" cy="1138773"/>
          </a:xfrm>
        </p:grpSpPr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A588E4A8-135C-5550-BBD1-8FCEC57BDBB2}"/>
                </a:ext>
              </a:extLst>
            </p:cNvPr>
            <p:cNvSpPr/>
            <p:nvPr/>
          </p:nvSpPr>
          <p:spPr>
            <a:xfrm>
              <a:off x="57952" y="4341274"/>
              <a:ext cx="1404510" cy="1076681"/>
            </a:xfrm>
            <a:custGeom>
              <a:avLst/>
              <a:gdLst>
                <a:gd name="connsiteX0" fmla="*/ 0 w 3697184"/>
                <a:gd name="connsiteY0" fmla="*/ 0 h 346320"/>
                <a:gd name="connsiteX1" fmla="*/ 3697184 w 3697184"/>
                <a:gd name="connsiteY1" fmla="*/ 0 h 346320"/>
                <a:gd name="connsiteX2" fmla="*/ 3697184 w 3697184"/>
                <a:gd name="connsiteY2" fmla="*/ 346320 h 346320"/>
                <a:gd name="connsiteX3" fmla="*/ 0 w 3697184"/>
                <a:gd name="connsiteY3" fmla="*/ 346320 h 34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7184" h="346320">
                  <a:moveTo>
                    <a:pt x="0" y="0"/>
                  </a:moveTo>
                  <a:lnTo>
                    <a:pt x="3697184" y="0"/>
                  </a:lnTo>
                  <a:lnTo>
                    <a:pt x="3697184" y="346320"/>
                  </a:lnTo>
                  <a:lnTo>
                    <a:pt x="0" y="346320"/>
                  </a:lnTo>
                  <a:close/>
                </a:path>
              </a:pathLst>
            </a:custGeom>
            <a:solidFill>
              <a:schemeClr val="bg1"/>
            </a:solidFill>
            <a:ln w="32057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sz="2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ABC914-926E-F555-A672-D8E42C74D684}"/>
                </a:ext>
              </a:extLst>
            </p:cNvPr>
            <p:cNvSpPr txBox="1"/>
            <p:nvPr/>
          </p:nvSpPr>
          <p:spPr>
            <a:xfrm>
              <a:off x="58546" y="4317997"/>
              <a:ext cx="152020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READ </a:t>
              </a:r>
              <a:r>
                <a:rPr lang="en-US" altLang="ko-KR" sz="2000" u="sng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Addr</a:t>
              </a:r>
              <a:r>
                <a:rPr lang="en-US" altLang="ko-KR" sz="2000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Row   </a:t>
              </a:r>
              <a:r>
                <a:rPr lang="en-US" altLang="ko-KR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xx</a:t>
              </a:r>
              <a:endPara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altLang="ko-KR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Col.    </a:t>
              </a:r>
              <a:r>
                <a:rPr lang="en-US" altLang="ko-KR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e8</a:t>
              </a:r>
              <a:endParaRPr lang="ko-KR" altLang="en-US" sz="2000" b="1" u="sng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그래픽 8">
            <a:extLst>
              <a:ext uri="{FF2B5EF4-FFF2-40B4-BE49-F238E27FC236}">
                <a16:creationId xmlns:a16="http://schemas.microsoft.com/office/drawing/2014/main" id="{69E630DF-ADEE-D537-851E-829B50F2C6DD}"/>
              </a:ext>
            </a:extLst>
          </p:cNvPr>
          <p:cNvGrpSpPr/>
          <p:nvPr/>
        </p:nvGrpSpPr>
        <p:grpSpPr>
          <a:xfrm>
            <a:off x="7812816" y="3476872"/>
            <a:ext cx="180000" cy="180000"/>
            <a:chOff x="10386074" y="4656119"/>
            <a:chExt cx="66311" cy="66304"/>
          </a:xfrm>
          <a:noFill/>
        </p:grpSpPr>
        <p:sp>
          <p:nvSpPr>
            <p:cNvPr id="499" name="자유형: 도형 498">
              <a:extLst>
                <a:ext uri="{FF2B5EF4-FFF2-40B4-BE49-F238E27FC236}">
                  <a16:creationId xmlns:a16="http://schemas.microsoft.com/office/drawing/2014/main" id="{B7461D93-412D-2E43-270A-1FD46AC0B66B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0 h 66304"/>
                <a:gd name="connsiteX2" fmla="*/ 66305 w 66304"/>
                <a:gd name="connsiteY2" fmla="*/ 66305 h 66304"/>
                <a:gd name="connsiteX3" fmla="*/ 0 w 66304"/>
                <a:gd name="connsiteY3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0"/>
                  </a:lnTo>
                  <a:lnTo>
                    <a:pt x="66305" y="66305"/>
                  </a:lnTo>
                  <a:lnTo>
                    <a:pt x="0" y="66305"/>
                  </a:lnTo>
                  <a:close/>
                </a:path>
              </a:pathLst>
            </a:custGeom>
            <a:noFill/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0" name="자유형: 도형 499">
              <a:extLst>
                <a:ext uri="{FF2B5EF4-FFF2-40B4-BE49-F238E27FC236}">
                  <a16:creationId xmlns:a16="http://schemas.microsoft.com/office/drawing/2014/main" id="{1BF29B2F-3712-CD5B-2E71-323C2EC387F2}"/>
                </a:ext>
              </a:extLst>
            </p:cNvPr>
            <p:cNvSpPr/>
            <p:nvPr/>
          </p:nvSpPr>
          <p:spPr>
            <a:xfrm>
              <a:off x="10386081" y="4656119"/>
              <a:ext cx="66304" cy="66304"/>
            </a:xfrm>
            <a:custGeom>
              <a:avLst/>
              <a:gdLst>
                <a:gd name="connsiteX0" fmla="*/ 0 w 66304"/>
                <a:gd name="connsiteY0" fmla="*/ 0 h 66304"/>
                <a:gd name="connsiteX1" fmla="*/ 66305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0" y="0"/>
                  </a:moveTo>
                  <a:lnTo>
                    <a:pt x="66305" y="66305"/>
                  </a:lnTo>
                </a:path>
              </a:pathLst>
            </a:custGeom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01" name="자유형: 도형 500">
              <a:extLst>
                <a:ext uri="{FF2B5EF4-FFF2-40B4-BE49-F238E27FC236}">
                  <a16:creationId xmlns:a16="http://schemas.microsoft.com/office/drawing/2014/main" id="{4F386F7D-C2B2-EFBB-D1C8-DF91F18946C7}"/>
                </a:ext>
              </a:extLst>
            </p:cNvPr>
            <p:cNvSpPr/>
            <p:nvPr/>
          </p:nvSpPr>
          <p:spPr>
            <a:xfrm>
              <a:off x="10386074" y="4656119"/>
              <a:ext cx="66304" cy="66304"/>
            </a:xfrm>
            <a:custGeom>
              <a:avLst/>
              <a:gdLst>
                <a:gd name="connsiteX0" fmla="*/ 66305 w 66304"/>
                <a:gd name="connsiteY0" fmla="*/ 0 h 66304"/>
                <a:gd name="connsiteX1" fmla="*/ 0 w 66304"/>
                <a:gd name="connsiteY1" fmla="*/ 66305 h 6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304" h="66304">
                  <a:moveTo>
                    <a:pt x="66305" y="0"/>
                  </a:moveTo>
                  <a:lnTo>
                    <a:pt x="0" y="66305"/>
                  </a:lnTo>
                </a:path>
              </a:pathLst>
            </a:custGeom>
            <a:ln w="28575" cap="flat">
              <a:solidFill>
                <a:srgbClr val="3794C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517" name="그룹 516">
            <a:extLst>
              <a:ext uri="{FF2B5EF4-FFF2-40B4-BE49-F238E27FC236}">
                <a16:creationId xmlns:a16="http://schemas.microsoft.com/office/drawing/2014/main" id="{8F279C6F-3C7C-078B-1C21-620E8C909837}"/>
              </a:ext>
            </a:extLst>
          </p:cNvPr>
          <p:cNvGrpSpPr/>
          <p:nvPr/>
        </p:nvGrpSpPr>
        <p:grpSpPr>
          <a:xfrm>
            <a:off x="872569" y="3707049"/>
            <a:ext cx="7183953" cy="1986567"/>
            <a:chOff x="872569" y="3485383"/>
            <a:chExt cx="7183953" cy="1986567"/>
          </a:xfrm>
        </p:grpSpPr>
        <p:cxnSp>
          <p:nvCxnSpPr>
            <p:cNvPr id="503" name="연결선: 꺾임 502">
              <a:extLst>
                <a:ext uri="{FF2B5EF4-FFF2-40B4-BE49-F238E27FC236}">
                  <a16:creationId xmlns:a16="http://schemas.microsoft.com/office/drawing/2014/main" id="{931D85D0-1036-EB39-1132-5F1C24EB37B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872569" y="3501259"/>
              <a:ext cx="7029574" cy="1970691"/>
            </a:xfrm>
            <a:prstGeom prst="bentConnector4">
              <a:avLst>
                <a:gd name="adj1" fmla="val 40"/>
                <a:gd name="adj2" fmla="val 112602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6" name="직사각형 515">
              <a:extLst>
                <a:ext uri="{FF2B5EF4-FFF2-40B4-BE49-F238E27FC236}">
                  <a16:creationId xmlns:a16="http://schemas.microsoft.com/office/drawing/2014/main" id="{D7821241-61C7-F229-2B51-87496EE2932E}"/>
                </a:ext>
              </a:extLst>
            </p:cNvPr>
            <p:cNvSpPr/>
            <p:nvPr/>
          </p:nvSpPr>
          <p:spPr>
            <a:xfrm>
              <a:off x="7767107" y="3485383"/>
              <a:ext cx="289415" cy="63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20" name="자유형: 도형 519">
            <a:extLst>
              <a:ext uri="{FF2B5EF4-FFF2-40B4-BE49-F238E27FC236}">
                <a16:creationId xmlns:a16="http://schemas.microsoft.com/office/drawing/2014/main" id="{9B6B48F9-C361-6FE7-CF55-38C9C06CEECE}"/>
              </a:ext>
            </a:extLst>
          </p:cNvPr>
          <p:cNvSpPr/>
          <p:nvPr/>
        </p:nvSpPr>
        <p:spPr>
          <a:xfrm>
            <a:off x="8918423" y="3476268"/>
            <a:ext cx="179981" cy="180000"/>
          </a:xfrm>
          <a:custGeom>
            <a:avLst/>
            <a:gdLst>
              <a:gd name="connsiteX0" fmla="*/ 0 w 66304"/>
              <a:gd name="connsiteY0" fmla="*/ 0 h 66304"/>
              <a:gd name="connsiteX1" fmla="*/ 66305 w 66304"/>
              <a:gd name="connsiteY1" fmla="*/ 0 h 66304"/>
              <a:gd name="connsiteX2" fmla="*/ 66305 w 66304"/>
              <a:gd name="connsiteY2" fmla="*/ 66305 h 66304"/>
              <a:gd name="connsiteX3" fmla="*/ 0 w 66304"/>
              <a:gd name="connsiteY3" fmla="*/ 66305 h 6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304" h="66304">
                <a:moveTo>
                  <a:pt x="0" y="0"/>
                </a:moveTo>
                <a:lnTo>
                  <a:pt x="66305" y="0"/>
                </a:lnTo>
                <a:lnTo>
                  <a:pt x="66305" y="66305"/>
                </a:lnTo>
                <a:lnTo>
                  <a:pt x="0" y="66305"/>
                </a:lnTo>
                <a:close/>
              </a:path>
            </a:pathLst>
          </a:custGeom>
          <a:noFill/>
          <a:ln w="28575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57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4.16667E-7 0.2268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2268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2268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0.2268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2268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023 L -0.00026 0.36551 L -0.55339 0.36551 " pathEditMode="relative" rAng="0" ptsTypes="AAA">
                                      <p:cBhvr>
                                        <p:cTn id="41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56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-0.00013 0.2273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11341 -7.40741E-7 L 0.11341 0.07708 L 0.6677 0.07708 L 0.6677 -0.22824 " pathEditMode="relative" rAng="0" ptsTypes="AAAAA">
                                      <p:cBhvr>
                                        <p:cTn id="7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85" y="-75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2.08333E-7 0.2273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4.79167E-6 0.22732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-6.25E-7 0.22732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3.95833E-6 0.22732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1.45833E-6 0.22732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3.125E-6 0.22732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69 L 0.46497 -0.00069 " pathEditMode="relative" rAng="0" ptsTypes="AA">
                                      <p:cBhvr>
                                        <p:cTn id="109" dur="75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2409 0.0467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23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02057 0.04699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2338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046 L 0.0108 0.04699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2315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01146 0.04699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2338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0.00351 0.04699 " pathEditMode="relative" rAng="0" ptsTypes="AA">
                                      <p:cBhvr>
                                        <p:cTn id="132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233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00976 0.04699 " pathEditMode="relative" rAng="0" ptsTypes="AA">
                                      <p:cBhvr>
                                        <p:cTn id="134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2338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1471 0.04699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233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2175 0.04676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023 L -0.21836 0.00023 L -0.21836 0.27222 L -0.81237 0.27222 " pathEditMode="relative" rAng="0" ptsTypes="AAAA">
                                      <p:cBhvr>
                                        <p:cTn id="207" dur="20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12" y="13588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41" grpId="0" animBg="1"/>
      <p:bldP spid="336" grpId="0" animBg="1"/>
      <p:bldP spid="242" grpId="0" animBg="1"/>
      <p:bldP spid="519" grpId="0" animBg="1"/>
      <p:bldP spid="523" grpId="0" animBg="1"/>
      <p:bldP spid="526" grpId="0"/>
      <p:bldP spid="10" grpId="0" animBg="1"/>
      <p:bldP spid="10" grpId="1" animBg="1"/>
      <p:bldP spid="15" grpId="0" animBg="1"/>
      <p:bldP spid="16" grpId="0" animBg="1"/>
      <p:bldP spid="16" grpId="1" animBg="1"/>
      <p:bldP spid="21" grpId="0" animBg="1"/>
      <p:bldP spid="22" grpId="0" animBg="1"/>
      <p:bldP spid="22" grpId="1" animBg="1"/>
      <p:bldP spid="23" grpId="0"/>
      <p:bldP spid="23" grpId="1"/>
      <p:bldP spid="520" grpId="0" animBg="1"/>
      <p:bldP spid="52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33EC-E4EA-A009-CC7B-B6942EBC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Evaluation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B6A36-AD7E-9A38-557A-8BF92B029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62641"/>
            <a:ext cx="8316036" cy="19262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 </a:t>
            </a:r>
            <a:r>
              <a:rPr lang="en-KR" altLang="ko-KR" dirty="0"/>
              <a:t>Experimental </a:t>
            </a:r>
            <a:r>
              <a:rPr lang="en-US" altLang="ko-KR" dirty="0"/>
              <a:t>Methodology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Microbenchmark</a:t>
            </a:r>
            <a:r>
              <a:rPr lang="en-KR" dirty="0"/>
              <a:t> 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KR" dirty="0"/>
              <a:t>Evaluation Results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02B8D65-14C3-B950-F8EB-AD0571A02C03}"/>
              </a:ext>
            </a:extLst>
          </p:cNvPr>
          <p:cNvSpPr txBox="1">
            <a:spLocks/>
          </p:cNvSpPr>
          <p:nvPr/>
        </p:nvSpPr>
        <p:spPr>
          <a:xfrm>
            <a:off x="9311616" y="110194"/>
            <a:ext cx="2806695" cy="268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맑은 고딕" panose="020B0503020000020004" pitchFamily="50" charset="-127"/>
              <a:buChar char="-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Background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Motivations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Piccolo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/>
              <a:t>Evaluation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5747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FFC5F1-A26B-4090-8BD3-D976570C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Methodology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80BBEF0-FA90-4FF4-A226-529D27D2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25</a:t>
            </a:fld>
            <a:endParaRPr lang="ko-KR" altLang="en-US"/>
          </a:p>
        </p:txBody>
      </p:sp>
      <p:sp>
        <p:nvSpPr>
          <p:cNvPr id="7" name="내용 개체 틀 33">
            <a:extLst>
              <a:ext uri="{FF2B5EF4-FFF2-40B4-BE49-F238E27FC236}">
                <a16:creationId xmlns:a16="http://schemas.microsoft.com/office/drawing/2014/main" id="{DC4326AE-1E13-EF7E-6179-9ED8F1BE4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576" y="3781351"/>
            <a:ext cx="6465905" cy="2781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3. Baselines</a:t>
            </a:r>
          </a:p>
          <a:p>
            <a:pPr lvl="1"/>
            <a:r>
              <a:rPr lang="en-US" altLang="ko-KR" dirty="0" err="1">
                <a:sym typeface="Wingdings" panose="05000000000000000000" pitchFamily="2" charset="2"/>
              </a:rPr>
              <a:t>GraphDyns</a:t>
            </a:r>
            <a:r>
              <a:rPr lang="en-US" altLang="ko-KR" dirty="0">
                <a:sym typeface="Wingdings" panose="05000000000000000000" pitchFamily="2" charset="2"/>
              </a:rPr>
              <a:t>: state-of-the-art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NMP: rank-parallel scatter-gather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PIM: in-memory computing</a:t>
            </a:r>
          </a:p>
          <a:p>
            <a:pPr marL="457200" lvl="1" indent="0">
              <a:buNone/>
            </a:pPr>
            <a:endParaRPr lang="en-US" altLang="ko-KR" dirty="0">
              <a:sym typeface="Wingdings" panose="05000000000000000000" pitchFamily="2" charset="2"/>
            </a:endParaRP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Piccolo: host &amp; FIM co-design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B1CA1DCC-A3F6-0FE9-41BF-3CC88AE52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448382"/>
              </p:ext>
            </p:extLst>
          </p:nvPr>
        </p:nvGraphicFramePr>
        <p:xfrm>
          <a:off x="493764" y="1644015"/>
          <a:ext cx="6592836" cy="201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97612">
                  <a:extLst>
                    <a:ext uri="{9D8B030D-6E8A-4147-A177-3AD203B41FA5}">
                      <a16:colId xmlns:a16="http://schemas.microsoft.com/office/drawing/2014/main" val="3191703922"/>
                    </a:ext>
                  </a:extLst>
                </a:gridCol>
                <a:gridCol w="2197612">
                  <a:extLst>
                    <a:ext uri="{9D8B030D-6E8A-4147-A177-3AD203B41FA5}">
                      <a16:colId xmlns:a16="http://schemas.microsoft.com/office/drawing/2014/main" val="1675182105"/>
                    </a:ext>
                  </a:extLst>
                </a:gridCol>
                <a:gridCol w="2197612">
                  <a:extLst>
                    <a:ext uri="{9D8B030D-6E8A-4147-A177-3AD203B41FA5}">
                      <a16:colId xmlns:a16="http://schemas.microsoft.com/office/drawing/2014/main" val="827481605"/>
                    </a:ext>
                  </a:extLst>
                </a:gridCol>
              </a:tblGrid>
              <a:tr h="3582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Objective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Component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/>
                        <a:t>Evaluation Method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097794"/>
                  </a:ext>
                </a:extLst>
              </a:tr>
              <a:tr h="3582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Validation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Piccolo-FIM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FPGA Emulation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662909"/>
                  </a:ext>
                </a:extLst>
              </a:tr>
              <a:tr h="3582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Performance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Overall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Simulation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68096"/>
                  </a:ext>
                </a:extLst>
              </a:tr>
              <a:tr h="35829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Energy and Area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Accelerator</a:t>
                      </a:r>
                    </a:p>
                    <a:p>
                      <a:pPr latinLnBrk="1"/>
                      <a:r>
                        <a:rPr lang="en-US" altLang="ko-KR" dirty="0"/>
                        <a:t>Cache</a:t>
                      </a:r>
                    </a:p>
                    <a:p>
                      <a:pPr latinLnBrk="1"/>
                      <a:r>
                        <a:rPr lang="en-US" altLang="ko-KR" dirty="0"/>
                        <a:t>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RTL Synthesis</a:t>
                      </a:r>
                    </a:p>
                    <a:p>
                      <a:pPr latinLnBrk="1"/>
                      <a:r>
                        <a:rPr lang="en-US" altLang="ko-KR" dirty="0"/>
                        <a:t>CACTI</a:t>
                      </a:r>
                    </a:p>
                    <a:p>
                      <a:pPr latinLnBrk="1"/>
                      <a:r>
                        <a:rPr lang="en-US" altLang="ko-KR" dirty="0"/>
                        <a:t>Design Comparison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255063"/>
                  </a:ext>
                </a:extLst>
              </a:tr>
            </a:tbl>
          </a:graphicData>
        </a:graphic>
      </p:graphicFrame>
      <p:sp>
        <p:nvSpPr>
          <p:cNvPr id="5" name="내용 개체 틀 33">
            <a:extLst>
              <a:ext uri="{FF2B5EF4-FFF2-40B4-BE49-F238E27FC236}">
                <a16:creationId xmlns:a16="http://schemas.microsoft.com/office/drawing/2014/main" id="{AF1FE069-E59D-7B01-0C60-3F1C712C2284}"/>
              </a:ext>
            </a:extLst>
          </p:cNvPr>
          <p:cNvSpPr txBox="1">
            <a:spLocks/>
          </p:cNvSpPr>
          <p:nvPr/>
        </p:nvSpPr>
        <p:spPr>
          <a:xfrm>
            <a:off x="415250" y="1068386"/>
            <a:ext cx="4934803" cy="88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>
                <a:sym typeface="Wingdings" panose="05000000000000000000" pitchFamily="2" charset="2"/>
              </a:rPr>
              <a:t>1. Method</a:t>
            </a:r>
          </a:p>
        </p:txBody>
      </p:sp>
      <p:sp>
        <p:nvSpPr>
          <p:cNvPr id="6" name="내용 개체 틀 33">
            <a:extLst>
              <a:ext uri="{FF2B5EF4-FFF2-40B4-BE49-F238E27FC236}">
                <a16:creationId xmlns:a16="http://schemas.microsoft.com/office/drawing/2014/main" id="{1E4E80E3-7DDE-F03E-F7EE-409D633DE58D}"/>
              </a:ext>
            </a:extLst>
          </p:cNvPr>
          <p:cNvSpPr txBox="1">
            <a:spLocks/>
          </p:cNvSpPr>
          <p:nvPr/>
        </p:nvSpPr>
        <p:spPr>
          <a:xfrm>
            <a:off x="415249" y="3781351"/>
            <a:ext cx="5916277" cy="236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dirty="0"/>
              <a:t>2. Dataset</a:t>
            </a:r>
          </a:p>
          <a:p>
            <a:pPr lvl="1"/>
            <a:r>
              <a:rPr lang="en-US" altLang="ko-KR" dirty="0"/>
              <a:t>5 large-scale graph dataset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5 graph algorithms</a:t>
            </a:r>
          </a:p>
          <a:p>
            <a:pPr lvl="1"/>
            <a:r>
              <a:rPr lang="en-US" altLang="ko-KR" dirty="0">
                <a:sym typeface="Wingdings" panose="05000000000000000000" pitchFamily="2" charset="2"/>
              </a:rPr>
              <a:t>Use the</a:t>
            </a:r>
            <a:r>
              <a:rPr lang="ko-KR" altLang="en-US" dirty="0">
                <a:sym typeface="Wingdings" panose="05000000000000000000" pitchFamily="2" charset="2"/>
              </a:rPr>
              <a:t> </a:t>
            </a:r>
            <a:r>
              <a:rPr lang="en-US" altLang="ko-KR" dirty="0">
                <a:sym typeface="Wingdings" panose="05000000000000000000" pitchFamily="2" charset="2"/>
              </a:rPr>
              <a:t>best graph tiling config.</a:t>
            </a:r>
          </a:p>
        </p:txBody>
      </p:sp>
      <p:sp>
        <p:nvSpPr>
          <p:cNvPr id="9" name="내용 개체 틀 33">
            <a:extLst>
              <a:ext uri="{FF2B5EF4-FFF2-40B4-BE49-F238E27FC236}">
                <a16:creationId xmlns:a16="http://schemas.microsoft.com/office/drawing/2014/main" id="{59B71BA6-7AAB-2DC8-1C9C-184FBCA7A42C}"/>
              </a:ext>
            </a:extLst>
          </p:cNvPr>
          <p:cNvSpPr txBox="1">
            <a:spLocks/>
          </p:cNvSpPr>
          <p:nvPr/>
        </p:nvSpPr>
        <p:spPr>
          <a:xfrm>
            <a:off x="7394712" y="1587220"/>
            <a:ext cx="4463537" cy="137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[Memory Config.]</a:t>
            </a:r>
          </a:p>
          <a:p>
            <a:pPr marL="0" indent="0">
              <a:buFont typeface="+mj-lt"/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DDR4x16, 2400R</a:t>
            </a:r>
          </a:p>
          <a:p>
            <a:pPr marL="0" indent="0">
              <a:buFont typeface="+mj-lt"/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1 channel, 4 ranks</a:t>
            </a:r>
          </a:p>
          <a:p>
            <a:pPr marL="0" indent="0">
              <a:buFont typeface="+mj-lt"/>
              <a:buNone/>
            </a:pPr>
            <a:endParaRPr lang="en-US" altLang="ko-KR" sz="2400" dirty="0">
              <a:sym typeface="Wingdings" panose="05000000000000000000" pitchFamily="2" charset="2"/>
            </a:endParaRPr>
          </a:p>
          <a:p>
            <a:pPr marL="0" indent="0">
              <a:buFont typeface="+mj-lt"/>
              <a:buNone/>
            </a:pPr>
            <a:endParaRPr lang="en-US" altLang="ko-KR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2342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CD096-37D5-796A-706D-7E3A358D2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18">
            <a:extLst>
              <a:ext uri="{FF2B5EF4-FFF2-40B4-BE49-F238E27FC236}">
                <a16:creationId xmlns:a16="http://schemas.microsoft.com/office/drawing/2014/main" id="{13762D34-9256-619B-2912-D8A3A6D9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badi"/>
                <a:ea typeface="맑은 고딕"/>
              </a:rPr>
              <a:t>Evaluation: Speedup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0B3795-A077-0080-92DC-108E2577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dirty="0" smtClean="0"/>
              <a:pPr/>
              <a:t>26</a:t>
            </a:fld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259524E-3E7A-29DC-94F5-2135FA90434F}"/>
              </a:ext>
            </a:extLst>
          </p:cNvPr>
          <p:cNvSpPr txBox="1">
            <a:spLocks/>
          </p:cNvSpPr>
          <p:nvPr/>
        </p:nvSpPr>
        <p:spPr>
          <a:xfrm>
            <a:off x="489967" y="1060576"/>
            <a:ext cx="11527862" cy="16002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1.62x over baseline (geomean)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PIM-only case is not enough 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Significantly better performance (internal bandwidth and locality are well utilized)</a:t>
            </a:r>
          </a:p>
        </p:txBody>
      </p:sp>
      <p:graphicFrame>
        <p:nvGraphicFramePr>
          <p:cNvPr id="11" name="차트 10">
            <a:extLst>
              <a:ext uri="{FF2B5EF4-FFF2-40B4-BE49-F238E27FC236}">
                <a16:creationId xmlns:a16="http://schemas.microsoft.com/office/drawing/2014/main" id="{08F4AEAF-ED6E-B352-5345-287A3D4848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7743859"/>
              </p:ext>
            </p:extLst>
          </p:nvPr>
        </p:nvGraphicFramePr>
        <p:xfrm>
          <a:off x="83383" y="1927440"/>
          <a:ext cx="11391578" cy="438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39CE6145-678A-36B3-6FE8-97C869B9C82D}"/>
              </a:ext>
            </a:extLst>
          </p:cNvPr>
          <p:cNvCxnSpPr/>
          <p:nvPr/>
        </p:nvCxnSpPr>
        <p:spPr>
          <a:xfrm>
            <a:off x="4578317" y="3598218"/>
            <a:ext cx="27141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FF949359-22AE-76AE-79BA-0DECDE6ED0E3}"/>
              </a:ext>
            </a:extLst>
          </p:cNvPr>
          <p:cNvCxnSpPr/>
          <p:nvPr/>
        </p:nvCxnSpPr>
        <p:spPr>
          <a:xfrm>
            <a:off x="4578317" y="4748360"/>
            <a:ext cx="27141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1131960-A79D-B88F-B066-2DB9AC8F7370}"/>
              </a:ext>
            </a:extLst>
          </p:cNvPr>
          <p:cNvCxnSpPr>
            <a:cxnSpLocks/>
          </p:cNvCxnSpPr>
          <p:nvPr/>
        </p:nvCxnSpPr>
        <p:spPr>
          <a:xfrm>
            <a:off x="4714022" y="3598218"/>
            <a:ext cx="0" cy="1164843"/>
          </a:xfrm>
          <a:prstGeom prst="line">
            <a:avLst/>
          </a:prstGeom>
          <a:ln w="381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내용 개체 틀 33">
            <a:extLst>
              <a:ext uri="{FF2B5EF4-FFF2-40B4-BE49-F238E27FC236}">
                <a16:creationId xmlns:a16="http://schemas.microsoft.com/office/drawing/2014/main" id="{6834133F-7DCC-D8DC-CDFF-DEEC1DB20853}"/>
              </a:ext>
            </a:extLst>
          </p:cNvPr>
          <p:cNvSpPr txBox="1">
            <a:spLocks/>
          </p:cNvSpPr>
          <p:nvPr/>
        </p:nvSpPr>
        <p:spPr>
          <a:xfrm>
            <a:off x="4677296" y="3809080"/>
            <a:ext cx="1107554" cy="48004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olidFill>
                  <a:srgbClr val="C00000"/>
                </a:solidFill>
                <a:sym typeface="Wingdings" panose="05000000000000000000" pitchFamily="2" charset="2"/>
              </a:rPr>
              <a:t>3.28x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2C2010B-9F4E-0384-16CB-24A52403DF54}"/>
              </a:ext>
            </a:extLst>
          </p:cNvPr>
          <p:cNvCxnSpPr/>
          <p:nvPr/>
        </p:nvCxnSpPr>
        <p:spPr>
          <a:xfrm>
            <a:off x="11209923" y="4452566"/>
            <a:ext cx="271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C91B92EA-9647-63C5-A8B4-D80142B01EFE}"/>
              </a:ext>
            </a:extLst>
          </p:cNvPr>
          <p:cNvCxnSpPr/>
          <p:nvPr/>
        </p:nvCxnSpPr>
        <p:spPr>
          <a:xfrm>
            <a:off x="11209923" y="4795464"/>
            <a:ext cx="2714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066821C-D01F-E0CB-8A02-6919B5CD7060}"/>
              </a:ext>
            </a:extLst>
          </p:cNvPr>
          <p:cNvCxnSpPr>
            <a:cxnSpLocks/>
          </p:cNvCxnSpPr>
          <p:nvPr/>
        </p:nvCxnSpPr>
        <p:spPr>
          <a:xfrm>
            <a:off x="11345628" y="4467225"/>
            <a:ext cx="0" cy="328239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내용 개체 틀 33">
            <a:extLst>
              <a:ext uri="{FF2B5EF4-FFF2-40B4-BE49-F238E27FC236}">
                <a16:creationId xmlns:a16="http://schemas.microsoft.com/office/drawing/2014/main" id="{69BF299A-7010-565C-4583-3104C152025D}"/>
              </a:ext>
            </a:extLst>
          </p:cNvPr>
          <p:cNvSpPr txBox="1">
            <a:spLocks/>
          </p:cNvSpPr>
          <p:nvPr/>
        </p:nvSpPr>
        <p:spPr>
          <a:xfrm>
            <a:off x="11293004" y="4422177"/>
            <a:ext cx="1079737" cy="4015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ym typeface="Wingdings" panose="05000000000000000000" pitchFamily="2" charset="2"/>
              </a:rPr>
              <a:t>1.62x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BA6CFBA7-E53D-6149-2084-298A6EC47866}"/>
              </a:ext>
            </a:extLst>
          </p:cNvPr>
          <p:cNvCxnSpPr>
            <a:cxnSpLocks/>
          </p:cNvCxnSpPr>
          <p:nvPr/>
        </p:nvCxnSpPr>
        <p:spPr>
          <a:xfrm>
            <a:off x="1268623" y="4763061"/>
            <a:ext cx="120967" cy="215126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D8C8A4D-B31D-E67D-D6C4-F4DC72AD9B6E}"/>
              </a:ext>
            </a:extLst>
          </p:cNvPr>
          <p:cNvCxnSpPr>
            <a:cxnSpLocks/>
          </p:cNvCxnSpPr>
          <p:nvPr/>
        </p:nvCxnSpPr>
        <p:spPr>
          <a:xfrm>
            <a:off x="1652114" y="4763061"/>
            <a:ext cx="159750" cy="450013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1770C690-7FD4-4584-73F3-64CF02E8ED63}"/>
              </a:ext>
            </a:extLst>
          </p:cNvPr>
          <p:cNvCxnSpPr>
            <a:cxnSpLocks/>
          </p:cNvCxnSpPr>
          <p:nvPr/>
        </p:nvCxnSpPr>
        <p:spPr>
          <a:xfrm>
            <a:off x="2030702" y="4748360"/>
            <a:ext cx="175247" cy="122264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88AC807F-5177-45F4-C700-6471A532F179}"/>
              </a:ext>
            </a:extLst>
          </p:cNvPr>
          <p:cNvCxnSpPr>
            <a:cxnSpLocks/>
          </p:cNvCxnSpPr>
          <p:nvPr/>
        </p:nvCxnSpPr>
        <p:spPr>
          <a:xfrm>
            <a:off x="2410833" y="4748360"/>
            <a:ext cx="171085" cy="260979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2CF1F5ED-39DE-2C56-6830-9DD1BE9D30FB}"/>
              </a:ext>
            </a:extLst>
          </p:cNvPr>
          <p:cNvCxnSpPr>
            <a:cxnSpLocks/>
          </p:cNvCxnSpPr>
          <p:nvPr/>
        </p:nvCxnSpPr>
        <p:spPr>
          <a:xfrm>
            <a:off x="2809888" y="4753121"/>
            <a:ext cx="141032" cy="256218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타원 1">
            <a:extLst>
              <a:ext uri="{FF2B5EF4-FFF2-40B4-BE49-F238E27FC236}">
                <a16:creationId xmlns:a16="http://schemas.microsoft.com/office/drawing/2014/main" id="{17B3520A-A2AE-685E-E128-A8677F13DD78}"/>
              </a:ext>
            </a:extLst>
          </p:cNvPr>
          <p:cNvSpPr/>
          <p:nvPr/>
        </p:nvSpPr>
        <p:spPr>
          <a:xfrm>
            <a:off x="4722384" y="4174349"/>
            <a:ext cx="391095" cy="4800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67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DA22D-91C1-12BC-1E69-2409E01A8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AEF6089D-3A0B-4E58-B2C2-35EE5BC34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751505"/>
              </p:ext>
            </p:extLst>
          </p:nvPr>
        </p:nvGraphicFramePr>
        <p:xfrm>
          <a:off x="1135933" y="5487891"/>
          <a:ext cx="10862908" cy="1624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직사각형 8">
            <a:extLst>
              <a:ext uri="{FF2B5EF4-FFF2-40B4-BE49-F238E27FC236}">
                <a16:creationId xmlns:a16="http://schemas.microsoft.com/office/drawing/2014/main" id="{486A226B-75A9-4AA8-A96D-8CE1863BCFD5}"/>
              </a:ext>
            </a:extLst>
          </p:cNvPr>
          <p:cNvSpPr/>
          <p:nvPr/>
        </p:nvSpPr>
        <p:spPr>
          <a:xfrm>
            <a:off x="304800" y="3223146"/>
            <a:ext cx="11231880" cy="2370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0B28770B-7600-CD9B-EAFB-5685779D5243}"/>
              </a:ext>
            </a:extLst>
          </p:cNvPr>
          <p:cNvGrpSpPr/>
          <p:nvPr/>
        </p:nvGrpSpPr>
        <p:grpSpPr>
          <a:xfrm>
            <a:off x="-225799" y="2648385"/>
            <a:ext cx="12224640" cy="4464375"/>
            <a:chOff x="-73399" y="2800785"/>
            <a:chExt cx="12224640" cy="4464375"/>
          </a:xfrm>
        </p:grpSpPr>
        <p:graphicFrame>
          <p:nvGraphicFramePr>
            <p:cNvPr id="6" name="차트 5">
              <a:extLst>
                <a:ext uri="{FF2B5EF4-FFF2-40B4-BE49-F238E27FC236}">
                  <a16:creationId xmlns:a16="http://schemas.microsoft.com/office/drawing/2014/main" id="{5D6A6F71-3AE3-213E-D46E-E464A88C399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53595098"/>
                </p:ext>
              </p:extLst>
            </p:nvPr>
          </p:nvGraphicFramePr>
          <p:xfrm>
            <a:off x="1288333" y="5640291"/>
            <a:ext cx="10862908" cy="16248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9B1C235B-E924-9E4D-A7B8-F5E240A831D5}"/>
                </a:ext>
              </a:extLst>
            </p:cNvPr>
            <p:cNvSpPr/>
            <p:nvPr/>
          </p:nvSpPr>
          <p:spPr>
            <a:xfrm>
              <a:off x="457200" y="3375546"/>
              <a:ext cx="11231880" cy="2370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/>
            </a:p>
          </p:txBody>
        </p:sp>
        <p:graphicFrame>
          <p:nvGraphicFramePr>
            <p:cNvPr id="10" name="차트 9">
              <a:extLst>
                <a:ext uri="{FF2B5EF4-FFF2-40B4-BE49-F238E27FC236}">
                  <a16:creationId xmlns:a16="http://schemas.microsoft.com/office/drawing/2014/main" id="{4B31FBAB-4F99-D3DE-6FFA-217BCA800B9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53822628"/>
                </p:ext>
              </p:extLst>
            </p:nvPr>
          </p:nvGraphicFramePr>
          <p:xfrm>
            <a:off x="-73399" y="2800785"/>
            <a:ext cx="11906936" cy="30523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9" name="제목 18">
            <a:extLst>
              <a:ext uri="{FF2B5EF4-FFF2-40B4-BE49-F238E27FC236}">
                <a16:creationId xmlns:a16="http://schemas.microsoft.com/office/drawing/2014/main" id="{318B03B4-951A-E493-3FB3-8B0BE252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badi"/>
                <a:ea typeface="맑은 고딕"/>
              </a:rPr>
              <a:t>Evaluation: Energy and Area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B24E8C8-7C88-0D46-5848-9107247A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dirty="0" smtClean="0"/>
              <a:pPr/>
              <a:t>27</a:t>
            </a:fld>
            <a:endParaRPr lang="ko-KR" altLang="en-US"/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45D2D063-FCD3-99AF-30B4-91BA33CB4688}"/>
              </a:ext>
            </a:extLst>
          </p:cNvPr>
          <p:cNvSpPr txBox="1">
            <a:spLocks/>
          </p:cNvSpPr>
          <p:nvPr/>
        </p:nvSpPr>
        <p:spPr>
          <a:xfrm>
            <a:off x="489968" y="1060577"/>
            <a:ext cx="11134174" cy="160481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2500"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37.3%</a:t>
            </a: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energy compared to baseline (geomean)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In-memory scatter-gather reduces memory transactions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4.10%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area overhead for accelerator and </a:t>
            </a:r>
            <a:r>
              <a:rPr lang="en-US" altLang="ko-KR" sz="28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4.36%</a:t>
            </a: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memory chip</a:t>
            </a:r>
            <a:endParaRPr lang="en-US" altLang="ko-KR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38DE669-5BCB-AFDE-1289-FBEC6ABB021B}"/>
              </a:ext>
            </a:extLst>
          </p:cNvPr>
          <p:cNvGrpSpPr/>
          <p:nvPr/>
        </p:nvGrpSpPr>
        <p:grpSpPr>
          <a:xfrm>
            <a:off x="-225799" y="2648385"/>
            <a:ext cx="12224640" cy="4464375"/>
            <a:chOff x="-73399" y="2800785"/>
            <a:chExt cx="12224640" cy="4464375"/>
          </a:xfrm>
        </p:grpSpPr>
        <p:graphicFrame>
          <p:nvGraphicFramePr>
            <p:cNvPr id="15" name="차트 14">
              <a:extLst>
                <a:ext uri="{FF2B5EF4-FFF2-40B4-BE49-F238E27FC236}">
                  <a16:creationId xmlns:a16="http://schemas.microsoft.com/office/drawing/2014/main" id="{9B98656A-0D49-5B62-E62B-9D1F5CEE3B9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7478720"/>
                </p:ext>
              </p:extLst>
            </p:nvPr>
          </p:nvGraphicFramePr>
          <p:xfrm>
            <a:off x="1288333" y="5640291"/>
            <a:ext cx="10862908" cy="16248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42A6EF76-0F12-6C83-965E-4F090560B959}"/>
                </a:ext>
              </a:extLst>
            </p:cNvPr>
            <p:cNvSpPr/>
            <p:nvPr/>
          </p:nvSpPr>
          <p:spPr>
            <a:xfrm>
              <a:off x="457200" y="3375546"/>
              <a:ext cx="11231880" cy="2370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/>
            </a:p>
          </p:txBody>
        </p:sp>
        <p:graphicFrame>
          <p:nvGraphicFramePr>
            <p:cNvPr id="20" name="차트 19">
              <a:extLst>
                <a:ext uri="{FF2B5EF4-FFF2-40B4-BE49-F238E27FC236}">
                  <a16:creationId xmlns:a16="http://schemas.microsoft.com/office/drawing/2014/main" id="{F2891828-DEFE-5488-D688-0ED919B830F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012028155"/>
                </p:ext>
              </p:extLst>
            </p:nvPr>
          </p:nvGraphicFramePr>
          <p:xfrm>
            <a:off x="-73399" y="2800785"/>
            <a:ext cx="11906936" cy="30523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25F9CB8E-63A8-DFC0-28F6-EEEB0E9A2A65}"/>
              </a:ext>
            </a:extLst>
          </p:cNvPr>
          <p:cNvCxnSpPr>
            <a:cxnSpLocks/>
          </p:cNvCxnSpPr>
          <p:nvPr/>
        </p:nvCxnSpPr>
        <p:spPr>
          <a:xfrm>
            <a:off x="1300718" y="3475069"/>
            <a:ext cx="121941" cy="532658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12DA497-CE27-B453-E7D3-E78E39085CE7}"/>
              </a:ext>
            </a:extLst>
          </p:cNvPr>
          <p:cNvCxnSpPr>
            <a:cxnSpLocks/>
          </p:cNvCxnSpPr>
          <p:nvPr/>
        </p:nvCxnSpPr>
        <p:spPr>
          <a:xfrm>
            <a:off x="1698564" y="3503898"/>
            <a:ext cx="126909" cy="201060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BDF6522-F956-D97E-E018-FB2A8ABDD3AB}"/>
              </a:ext>
            </a:extLst>
          </p:cNvPr>
          <p:cNvCxnSpPr>
            <a:cxnSpLocks/>
          </p:cNvCxnSpPr>
          <p:nvPr/>
        </p:nvCxnSpPr>
        <p:spPr>
          <a:xfrm>
            <a:off x="2107841" y="3475069"/>
            <a:ext cx="116278" cy="792111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A9640180-9F2D-2F58-143A-82A3F48086DC}"/>
              </a:ext>
            </a:extLst>
          </p:cNvPr>
          <p:cNvCxnSpPr>
            <a:cxnSpLocks/>
          </p:cNvCxnSpPr>
          <p:nvPr/>
        </p:nvCxnSpPr>
        <p:spPr>
          <a:xfrm>
            <a:off x="2515366" y="3475069"/>
            <a:ext cx="105464" cy="1028432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2EC92856-F6AB-D8B7-C4E7-FE24EDB82FB6}"/>
              </a:ext>
            </a:extLst>
          </p:cNvPr>
          <p:cNvCxnSpPr>
            <a:cxnSpLocks/>
          </p:cNvCxnSpPr>
          <p:nvPr/>
        </p:nvCxnSpPr>
        <p:spPr>
          <a:xfrm>
            <a:off x="2923792" y="3484698"/>
            <a:ext cx="104796" cy="683822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CD8064B4-5E5E-3B96-9165-F8DF712F4C57}"/>
              </a:ext>
            </a:extLst>
          </p:cNvPr>
          <p:cNvCxnSpPr>
            <a:cxnSpLocks/>
          </p:cNvCxnSpPr>
          <p:nvPr/>
        </p:nvCxnSpPr>
        <p:spPr>
          <a:xfrm>
            <a:off x="3327325" y="3473375"/>
            <a:ext cx="106282" cy="291583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A10AAB88-5813-47B5-C59B-2C6D51C1B3E7}"/>
              </a:ext>
            </a:extLst>
          </p:cNvPr>
          <p:cNvCxnSpPr>
            <a:cxnSpLocks/>
          </p:cNvCxnSpPr>
          <p:nvPr/>
        </p:nvCxnSpPr>
        <p:spPr>
          <a:xfrm>
            <a:off x="3725875" y="3482418"/>
            <a:ext cx="121325" cy="626382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3F8C3F57-8709-5B6C-8D9F-C72116B6201A}"/>
              </a:ext>
            </a:extLst>
          </p:cNvPr>
          <p:cNvCxnSpPr>
            <a:cxnSpLocks/>
          </p:cNvCxnSpPr>
          <p:nvPr/>
        </p:nvCxnSpPr>
        <p:spPr>
          <a:xfrm>
            <a:off x="4130068" y="3478076"/>
            <a:ext cx="113954" cy="775127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A6460888-BDB4-927F-D5BE-DF576170D548}"/>
              </a:ext>
            </a:extLst>
          </p:cNvPr>
          <p:cNvCxnSpPr>
            <a:cxnSpLocks/>
          </p:cNvCxnSpPr>
          <p:nvPr/>
        </p:nvCxnSpPr>
        <p:spPr>
          <a:xfrm>
            <a:off x="4529479" y="3482418"/>
            <a:ext cx="123136" cy="1195799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A16E4275-5BA9-51A4-0F6D-7C6DAFC45028}"/>
              </a:ext>
            </a:extLst>
          </p:cNvPr>
          <p:cNvCxnSpPr>
            <a:cxnSpLocks/>
          </p:cNvCxnSpPr>
          <p:nvPr/>
        </p:nvCxnSpPr>
        <p:spPr>
          <a:xfrm>
            <a:off x="4942658" y="3477088"/>
            <a:ext cx="110493" cy="870694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47784A4E-170D-B5CD-2801-DCA2D1E32C91}"/>
              </a:ext>
            </a:extLst>
          </p:cNvPr>
          <p:cNvCxnSpPr>
            <a:cxnSpLocks/>
          </p:cNvCxnSpPr>
          <p:nvPr/>
        </p:nvCxnSpPr>
        <p:spPr>
          <a:xfrm>
            <a:off x="5333223" y="3482418"/>
            <a:ext cx="110641" cy="346665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1DD54764-CB1D-7F47-684D-62D398103A59}"/>
              </a:ext>
            </a:extLst>
          </p:cNvPr>
          <p:cNvCxnSpPr>
            <a:cxnSpLocks/>
          </p:cNvCxnSpPr>
          <p:nvPr/>
        </p:nvCxnSpPr>
        <p:spPr>
          <a:xfrm>
            <a:off x="5734007" y="3480127"/>
            <a:ext cx="127649" cy="419956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BA886E3B-F451-DE86-1E6D-9E04A1087BED}"/>
              </a:ext>
            </a:extLst>
          </p:cNvPr>
          <p:cNvCxnSpPr>
            <a:cxnSpLocks/>
          </p:cNvCxnSpPr>
          <p:nvPr/>
        </p:nvCxnSpPr>
        <p:spPr>
          <a:xfrm>
            <a:off x="6142463" y="3480127"/>
            <a:ext cx="122198" cy="1061416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78141564-08EF-BFC5-2A63-2318200F6E2E}"/>
              </a:ext>
            </a:extLst>
          </p:cNvPr>
          <p:cNvCxnSpPr>
            <a:cxnSpLocks/>
          </p:cNvCxnSpPr>
          <p:nvPr/>
        </p:nvCxnSpPr>
        <p:spPr>
          <a:xfrm>
            <a:off x="6551740" y="3480127"/>
            <a:ext cx="111529" cy="773076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5AF45490-10C3-3874-1088-2DE16F643583}"/>
              </a:ext>
            </a:extLst>
          </p:cNvPr>
          <p:cNvCxnSpPr>
            <a:cxnSpLocks/>
          </p:cNvCxnSpPr>
          <p:nvPr/>
        </p:nvCxnSpPr>
        <p:spPr>
          <a:xfrm>
            <a:off x="6944678" y="3480127"/>
            <a:ext cx="108212" cy="773076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D47A1F98-16F2-979E-64CF-F145D7A7D93A}"/>
              </a:ext>
            </a:extLst>
          </p:cNvPr>
          <p:cNvCxnSpPr>
            <a:cxnSpLocks/>
          </p:cNvCxnSpPr>
          <p:nvPr/>
        </p:nvCxnSpPr>
        <p:spPr>
          <a:xfrm>
            <a:off x="7351160" y="3482527"/>
            <a:ext cx="111271" cy="79410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F089F753-3B08-1188-A23B-D19851D3B983}"/>
              </a:ext>
            </a:extLst>
          </p:cNvPr>
          <p:cNvCxnSpPr>
            <a:cxnSpLocks/>
          </p:cNvCxnSpPr>
          <p:nvPr/>
        </p:nvCxnSpPr>
        <p:spPr>
          <a:xfrm>
            <a:off x="7753882" y="3480127"/>
            <a:ext cx="116525" cy="325377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D890B18A-CD80-D73D-5EB6-50E00F37C7B1}"/>
              </a:ext>
            </a:extLst>
          </p:cNvPr>
          <p:cNvCxnSpPr>
            <a:cxnSpLocks/>
          </p:cNvCxnSpPr>
          <p:nvPr/>
        </p:nvCxnSpPr>
        <p:spPr>
          <a:xfrm>
            <a:off x="8161858" y="3480127"/>
            <a:ext cx="126643" cy="1061416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403F68FC-1431-FD2B-DDB4-3160E0E80702}"/>
              </a:ext>
            </a:extLst>
          </p:cNvPr>
          <p:cNvCxnSpPr>
            <a:cxnSpLocks/>
          </p:cNvCxnSpPr>
          <p:nvPr/>
        </p:nvCxnSpPr>
        <p:spPr>
          <a:xfrm>
            <a:off x="8569010" y="3480127"/>
            <a:ext cx="115363" cy="1198090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C87C971A-2FA5-EC80-C8BE-132069DFA3B3}"/>
              </a:ext>
            </a:extLst>
          </p:cNvPr>
          <p:cNvCxnSpPr>
            <a:cxnSpLocks/>
          </p:cNvCxnSpPr>
          <p:nvPr/>
        </p:nvCxnSpPr>
        <p:spPr>
          <a:xfrm>
            <a:off x="8975824" y="3480127"/>
            <a:ext cx="113960" cy="998765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18E71046-A4DB-07E9-1AFE-4D80F7428E11}"/>
              </a:ext>
            </a:extLst>
          </p:cNvPr>
          <p:cNvCxnSpPr>
            <a:cxnSpLocks/>
          </p:cNvCxnSpPr>
          <p:nvPr/>
        </p:nvCxnSpPr>
        <p:spPr>
          <a:xfrm>
            <a:off x="9370293" y="3480127"/>
            <a:ext cx="125140" cy="261271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8C2FE335-C8C9-9B83-97D0-4EEEEC3E92F4}"/>
              </a:ext>
            </a:extLst>
          </p:cNvPr>
          <p:cNvCxnSpPr>
            <a:cxnSpLocks/>
          </p:cNvCxnSpPr>
          <p:nvPr/>
        </p:nvCxnSpPr>
        <p:spPr>
          <a:xfrm>
            <a:off x="9775942" y="3480127"/>
            <a:ext cx="116858" cy="261271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275500CD-C028-79D7-9CD5-BC9241380E67}"/>
              </a:ext>
            </a:extLst>
          </p:cNvPr>
          <p:cNvCxnSpPr>
            <a:cxnSpLocks/>
          </p:cNvCxnSpPr>
          <p:nvPr/>
        </p:nvCxnSpPr>
        <p:spPr>
          <a:xfrm>
            <a:off x="10176947" y="3480127"/>
            <a:ext cx="114253" cy="998765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74A45A60-2733-2858-B246-E2FC8675746F}"/>
              </a:ext>
            </a:extLst>
          </p:cNvPr>
          <p:cNvCxnSpPr>
            <a:cxnSpLocks/>
          </p:cNvCxnSpPr>
          <p:nvPr/>
        </p:nvCxnSpPr>
        <p:spPr>
          <a:xfrm>
            <a:off x="10581722" y="3480127"/>
            <a:ext cx="110278" cy="1137473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5D0EBCE8-E099-67EB-ADB4-A9AEADE85319}"/>
              </a:ext>
            </a:extLst>
          </p:cNvPr>
          <p:cNvCxnSpPr>
            <a:cxnSpLocks/>
          </p:cNvCxnSpPr>
          <p:nvPr/>
        </p:nvCxnSpPr>
        <p:spPr>
          <a:xfrm>
            <a:off x="10984155" y="3480127"/>
            <a:ext cx="123045" cy="968201"/>
          </a:xfrm>
          <a:prstGeom prst="line">
            <a:avLst/>
          </a:prstGeom>
          <a:ln w="254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82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18">
            <a:extLst>
              <a:ext uri="{FF2B5EF4-FFF2-40B4-BE49-F238E27FC236}">
                <a16:creationId xmlns:a16="http://schemas.microsoft.com/office/drawing/2014/main" id="{2F6A9E37-FC00-5803-20A7-415317699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Abadi"/>
                <a:ea typeface="맑은 고딕"/>
              </a:rPr>
              <a:t>Evaluation: Microbenchmark</a:t>
            </a:r>
            <a:endParaRPr lang="ko-KR" altLang="en-US" dirty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EB73C45-E60D-BD1F-82F2-03DD9C1C2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dirty="0" smtClean="0"/>
              <a:pPr/>
              <a:t>28</a:t>
            </a:fld>
            <a:endParaRPr lang="ko-KR" altLang="en-US"/>
          </a:p>
        </p:txBody>
      </p:sp>
      <p:sp>
        <p:nvSpPr>
          <p:cNvPr id="2" name="부제목 2">
            <a:extLst>
              <a:ext uri="{FF2B5EF4-FFF2-40B4-BE49-F238E27FC236}">
                <a16:creationId xmlns:a16="http://schemas.microsoft.com/office/drawing/2014/main" id="{7D93CD41-B6E7-7309-3396-8FC060E4FF49}"/>
              </a:ext>
            </a:extLst>
          </p:cNvPr>
          <p:cNvSpPr txBox="1">
            <a:spLocks/>
          </p:cNvSpPr>
          <p:nvPr/>
        </p:nvSpPr>
        <p:spPr>
          <a:xfrm>
            <a:off x="489968" y="1060576"/>
            <a:ext cx="11134174" cy="219574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514350" indent="-514350" algn="l" defTabSz="914400" rtl="0" eaLnBrk="1" latinLnBrk="1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Piccolo-FIM FPGA Emulation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Validation Test with Microbenchmark </a:t>
            </a:r>
            <a:r>
              <a:rPr lang="en-US" altLang="ko-K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(Stride Access)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800" b="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 Almost Ideal Speedup (4x)</a:t>
            </a:r>
            <a:endParaRPr lang="en-US" altLang="ko-KR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z="2800" b="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070AA573-F538-4753-9977-E9791CCD6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078947"/>
              </p:ext>
            </p:extLst>
          </p:nvPr>
        </p:nvGraphicFramePr>
        <p:xfrm>
          <a:off x="2668993" y="2966568"/>
          <a:ext cx="6459308" cy="3627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58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EDCC3-C288-95BF-8749-4B883FF6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Conclusion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457AF-CCB8-BA0F-E300-0C309A06C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6" y="1483410"/>
            <a:ext cx="11558954" cy="4972808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ko-KR" sz="3600" b="1" dirty="0"/>
              <a:t>Piccolo</a:t>
            </a:r>
            <a:r>
              <a:rPr lang="en-US" altLang="ko-KR" sz="3600" dirty="0"/>
              <a:t> </a:t>
            </a:r>
            <a:r>
              <a:rPr lang="en-US" altLang="ko-KR" sz="3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sz="3600" dirty="0"/>
              <a:t>Accelerator &amp; FIM Co-Design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ko-KR" sz="3600" dirty="0"/>
              <a:t>Low Overhead &amp; Minimal Change to DRAM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ko-KR" sz="3600" dirty="0"/>
              <a:t>End-to-End Graph Processing Accelerator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/>
              <a:t> In-Memory Random Scatter-Gather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/>
              <a:t> Fine-Grained Cache Architecture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dirty="0"/>
              <a:t> Collection-Extended MSHRs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28032-1678-D7EA-BB24-F317E3E1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827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E62A5-9706-7C4D-87AA-E329ABB16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그룹 1032">
            <a:extLst>
              <a:ext uri="{FF2B5EF4-FFF2-40B4-BE49-F238E27FC236}">
                <a16:creationId xmlns:a16="http://schemas.microsoft.com/office/drawing/2014/main" id="{C476E2C1-B98B-248E-F5A2-174D6C49D7E2}"/>
              </a:ext>
            </a:extLst>
          </p:cNvPr>
          <p:cNvGrpSpPr/>
          <p:nvPr/>
        </p:nvGrpSpPr>
        <p:grpSpPr>
          <a:xfrm>
            <a:off x="1251251" y="3965171"/>
            <a:ext cx="2744778" cy="2599854"/>
            <a:chOff x="1715602" y="3146111"/>
            <a:chExt cx="2744778" cy="2599854"/>
          </a:xfrm>
        </p:grpSpPr>
        <p:sp>
          <p:nvSpPr>
            <p:cNvPr id="1034" name="직사각형 1033">
              <a:extLst>
                <a:ext uri="{FF2B5EF4-FFF2-40B4-BE49-F238E27FC236}">
                  <a16:creationId xmlns:a16="http://schemas.microsoft.com/office/drawing/2014/main" id="{93BC5F98-9994-D9DA-598B-EDA12902AD24}"/>
                </a:ext>
              </a:extLst>
            </p:cNvPr>
            <p:cNvSpPr/>
            <p:nvPr/>
          </p:nvSpPr>
          <p:spPr>
            <a:xfrm>
              <a:off x="1715602" y="3358327"/>
              <a:ext cx="2744778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35" name="그룹 1034">
              <a:extLst>
                <a:ext uri="{FF2B5EF4-FFF2-40B4-BE49-F238E27FC236}">
                  <a16:creationId xmlns:a16="http://schemas.microsoft.com/office/drawing/2014/main" id="{8B910547-2BD6-6D38-63C4-35BD0E2C8209}"/>
                </a:ext>
              </a:extLst>
            </p:cNvPr>
            <p:cNvGrpSpPr/>
            <p:nvPr/>
          </p:nvGrpSpPr>
          <p:grpSpPr>
            <a:xfrm>
              <a:off x="1807677" y="3465330"/>
              <a:ext cx="999023" cy="1286822"/>
              <a:chOff x="1807677" y="3504253"/>
              <a:chExt cx="999023" cy="1286822"/>
            </a:xfrm>
          </p:grpSpPr>
          <p:sp>
            <p:nvSpPr>
              <p:cNvPr id="1129" name="직사각형 1128">
                <a:extLst>
                  <a:ext uri="{FF2B5EF4-FFF2-40B4-BE49-F238E27FC236}">
                    <a16:creationId xmlns:a16="http://schemas.microsoft.com/office/drawing/2014/main" id="{E6484D91-63A7-6622-8376-5973CB21DF9E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0" name="직사각형 1129">
                <a:extLst>
                  <a:ext uri="{FF2B5EF4-FFF2-40B4-BE49-F238E27FC236}">
                    <a16:creationId xmlns:a16="http://schemas.microsoft.com/office/drawing/2014/main" id="{F9FFC721-2A34-BB51-9452-FB52B86835D5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1" name="직사각형 1130">
                <a:extLst>
                  <a:ext uri="{FF2B5EF4-FFF2-40B4-BE49-F238E27FC236}">
                    <a16:creationId xmlns:a16="http://schemas.microsoft.com/office/drawing/2014/main" id="{4295219E-24EF-FBD0-FF90-31066A592A7F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36" name="그룹 1035">
              <a:extLst>
                <a:ext uri="{FF2B5EF4-FFF2-40B4-BE49-F238E27FC236}">
                  <a16:creationId xmlns:a16="http://schemas.microsoft.com/office/drawing/2014/main" id="{C0C94F6D-B7ED-A89C-3ECF-45840D3ED1BD}"/>
                </a:ext>
              </a:extLst>
            </p:cNvPr>
            <p:cNvGrpSpPr/>
            <p:nvPr/>
          </p:nvGrpSpPr>
          <p:grpSpPr>
            <a:xfrm>
              <a:off x="1807677" y="4890660"/>
              <a:ext cx="999022" cy="779067"/>
              <a:chOff x="1807677" y="4929583"/>
              <a:chExt cx="999022" cy="779067"/>
            </a:xfrm>
          </p:grpSpPr>
          <p:sp>
            <p:nvSpPr>
              <p:cNvPr id="1121" name="직사각형 1120">
                <a:extLst>
                  <a:ext uri="{FF2B5EF4-FFF2-40B4-BE49-F238E27FC236}">
                    <a16:creationId xmlns:a16="http://schemas.microsoft.com/office/drawing/2014/main" id="{8B23395C-CE24-355C-FB83-F40AC2F48A48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2" name="직사각형 1121">
                <a:extLst>
                  <a:ext uri="{FF2B5EF4-FFF2-40B4-BE49-F238E27FC236}">
                    <a16:creationId xmlns:a16="http://schemas.microsoft.com/office/drawing/2014/main" id="{670BD073-9C4C-EA9F-A6F2-2AE8152848E3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3" name="직사각형 1122">
                <a:extLst>
                  <a:ext uri="{FF2B5EF4-FFF2-40B4-BE49-F238E27FC236}">
                    <a16:creationId xmlns:a16="http://schemas.microsoft.com/office/drawing/2014/main" id="{3F629903-F916-66BF-FEF6-5435CAB7A529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24" name="그룹 1123">
                <a:extLst>
                  <a:ext uri="{FF2B5EF4-FFF2-40B4-BE49-F238E27FC236}">
                    <a16:creationId xmlns:a16="http://schemas.microsoft.com/office/drawing/2014/main" id="{778F248F-0EA2-18C4-FDD1-FF12C7D2CD38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1125" name="직사각형 1124">
                  <a:extLst>
                    <a:ext uri="{FF2B5EF4-FFF2-40B4-BE49-F238E27FC236}">
                      <a16:creationId xmlns:a16="http://schemas.microsoft.com/office/drawing/2014/main" id="{B4F5665E-A993-A11D-4C5D-CB75104E8868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6" name="직사각형 1125">
                  <a:extLst>
                    <a:ext uri="{FF2B5EF4-FFF2-40B4-BE49-F238E27FC236}">
                      <a16:creationId xmlns:a16="http://schemas.microsoft.com/office/drawing/2014/main" id="{0AB37AD3-F348-963C-4639-0FD3E0114AF1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7" name="직사각형 1126">
                  <a:extLst>
                    <a:ext uri="{FF2B5EF4-FFF2-40B4-BE49-F238E27FC236}">
                      <a16:creationId xmlns:a16="http://schemas.microsoft.com/office/drawing/2014/main" id="{A579A7DC-BEFE-ED08-9D4F-31AC5F0DDD98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8" name="직사각형 1127">
                  <a:extLst>
                    <a:ext uri="{FF2B5EF4-FFF2-40B4-BE49-F238E27FC236}">
                      <a16:creationId xmlns:a16="http://schemas.microsoft.com/office/drawing/2014/main" id="{D7631114-8159-1D07-ADD1-79F4072FF648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1037" name="그룹 1036">
              <a:extLst>
                <a:ext uri="{FF2B5EF4-FFF2-40B4-BE49-F238E27FC236}">
                  <a16:creationId xmlns:a16="http://schemas.microsoft.com/office/drawing/2014/main" id="{949D4C7B-504C-CA69-039F-E41E4B3D6375}"/>
                </a:ext>
              </a:extLst>
            </p:cNvPr>
            <p:cNvGrpSpPr/>
            <p:nvPr/>
          </p:nvGrpSpPr>
          <p:grpSpPr>
            <a:xfrm>
              <a:off x="2873377" y="3465330"/>
              <a:ext cx="1501774" cy="1286822"/>
              <a:chOff x="2873377" y="3504253"/>
              <a:chExt cx="1501774" cy="1286822"/>
            </a:xfrm>
          </p:grpSpPr>
          <p:sp>
            <p:nvSpPr>
              <p:cNvPr id="1119" name="직사각형 1118">
                <a:extLst>
                  <a:ext uri="{FF2B5EF4-FFF2-40B4-BE49-F238E27FC236}">
                    <a16:creationId xmlns:a16="http://schemas.microsoft.com/office/drawing/2014/main" id="{7347CFA3-0B0B-5DCA-7D7F-7418A82892D4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0" name="직사각형 1119">
                <a:extLst>
                  <a:ext uri="{FF2B5EF4-FFF2-40B4-BE49-F238E27FC236}">
                    <a16:creationId xmlns:a16="http://schemas.microsoft.com/office/drawing/2014/main" id="{30065ACB-2CFF-F85D-60BE-A2A0FF82BB79}"/>
                  </a:ext>
                </a:extLst>
              </p:cNvPr>
              <p:cNvSpPr/>
              <p:nvPr/>
            </p:nvSpPr>
            <p:spPr>
              <a:xfrm>
                <a:off x="2943778" y="3611256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38" name="직사각형 1037">
              <a:extLst>
                <a:ext uri="{FF2B5EF4-FFF2-40B4-BE49-F238E27FC236}">
                  <a16:creationId xmlns:a16="http://schemas.microsoft.com/office/drawing/2014/main" id="{5A0E443D-3D59-E2D3-0246-94A9BA0288FA}"/>
                </a:ext>
              </a:extLst>
            </p:cNvPr>
            <p:cNvSpPr/>
            <p:nvPr/>
          </p:nvSpPr>
          <p:spPr>
            <a:xfrm>
              <a:off x="3353902" y="4893835"/>
              <a:ext cx="102124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39" name="그룹 1038">
              <a:extLst>
                <a:ext uri="{FF2B5EF4-FFF2-40B4-BE49-F238E27FC236}">
                  <a16:creationId xmlns:a16="http://schemas.microsoft.com/office/drawing/2014/main" id="{E7E5CC92-09F8-C023-7F0E-8B205E7E5DCB}"/>
                </a:ext>
              </a:extLst>
            </p:cNvPr>
            <p:cNvGrpSpPr/>
            <p:nvPr/>
          </p:nvGrpSpPr>
          <p:grpSpPr>
            <a:xfrm>
              <a:off x="3428965" y="4987402"/>
              <a:ext cx="871123" cy="596599"/>
              <a:chOff x="3429150" y="5026325"/>
              <a:chExt cx="871123" cy="596599"/>
            </a:xfrm>
          </p:grpSpPr>
          <p:sp>
            <p:nvSpPr>
              <p:cNvPr id="1115" name="직사각형 1114">
                <a:extLst>
                  <a:ext uri="{FF2B5EF4-FFF2-40B4-BE49-F238E27FC236}">
                    <a16:creationId xmlns:a16="http://schemas.microsoft.com/office/drawing/2014/main" id="{60A45BC7-6903-D315-F856-27EA618457B5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6" name="직사각형 1115">
                <a:extLst>
                  <a:ext uri="{FF2B5EF4-FFF2-40B4-BE49-F238E27FC236}">
                    <a16:creationId xmlns:a16="http://schemas.microsoft.com/office/drawing/2014/main" id="{A4FBAA62-897D-0C90-69AE-BAB08B775BE6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7" name="직사각형 1116">
                <a:extLst>
                  <a:ext uri="{FF2B5EF4-FFF2-40B4-BE49-F238E27FC236}">
                    <a16:creationId xmlns:a16="http://schemas.microsoft.com/office/drawing/2014/main" id="{7DA6714F-FF42-7993-5C4D-0A1B5543541C}"/>
                  </a:ext>
                </a:extLst>
              </p:cNvPr>
              <p:cNvSpPr/>
              <p:nvPr/>
            </p:nvSpPr>
            <p:spPr>
              <a:xfrm>
                <a:off x="3525134" y="5401567"/>
                <a:ext cx="679155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40" name="그룹 1039">
              <a:extLst>
                <a:ext uri="{FF2B5EF4-FFF2-40B4-BE49-F238E27FC236}">
                  <a16:creationId xmlns:a16="http://schemas.microsoft.com/office/drawing/2014/main" id="{AF1E190E-668C-1A11-42B7-06DBA9B40DFD}"/>
                </a:ext>
              </a:extLst>
            </p:cNvPr>
            <p:cNvGrpSpPr/>
            <p:nvPr/>
          </p:nvGrpSpPr>
          <p:grpSpPr>
            <a:xfrm>
              <a:off x="2873375" y="4890960"/>
              <a:ext cx="417029" cy="775892"/>
              <a:chOff x="2873375" y="4929883"/>
              <a:chExt cx="417029" cy="775892"/>
            </a:xfrm>
          </p:grpSpPr>
          <p:sp>
            <p:nvSpPr>
              <p:cNvPr id="1095" name="직사각형 1094">
                <a:extLst>
                  <a:ext uri="{FF2B5EF4-FFF2-40B4-BE49-F238E27FC236}">
                    <a16:creationId xmlns:a16="http://schemas.microsoft.com/office/drawing/2014/main" id="{59010B45-1FAA-906E-0842-DC604EF400D6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97" name="그룹 1096">
                <a:extLst>
                  <a:ext uri="{FF2B5EF4-FFF2-40B4-BE49-F238E27FC236}">
                    <a16:creationId xmlns:a16="http://schemas.microsoft.com/office/drawing/2014/main" id="{A98E2011-7BA5-97C3-159A-C2F381F7AC13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1098" name="직선 연결선 1097">
                  <a:extLst>
                    <a:ext uri="{FF2B5EF4-FFF2-40B4-BE49-F238E27FC236}">
                      <a16:creationId xmlns:a16="http://schemas.microsoft.com/office/drawing/2014/main" id="{A7CEA5BA-E5EB-C58C-87C5-A1B243EF75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4" name="직선 연결선 1103">
                  <a:extLst>
                    <a:ext uri="{FF2B5EF4-FFF2-40B4-BE49-F238E27FC236}">
                      <a16:creationId xmlns:a16="http://schemas.microsoft.com/office/drawing/2014/main" id="{F2CE4FF2-6F3B-8CB8-3FF9-A614F4865A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8" name="직선 연결선 1107">
                  <a:extLst>
                    <a:ext uri="{FF2B5EF4-FFF2-40B4-BE49-F238E27FC236}">
                      <a16:creationId xmlns:a16="http://schemas.microsoft.com/office/drawing/2014/main" id="{EE410FDA-9F05-D640-0EFC-630225A948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9" name="직선 연결선 1108">
                  <a:extLst>
                    <a:ext uri="{FF2B5EF4-FFF2-40B4-BE49-F238E27FC236}">
                      <a16:creationId xmlns:a16="http://schemas.microsoft.com/office/drawing/2014/main" id="{CE190774-7DA2-08AD-3A6F-6A3938EBF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0" name="직선 연결선 1109">
                  <a:extLst>
                    <a:ext uri="{FF2B5EF4-FFF2-40B4-BE49-F238E27FC236}">
                      <a16:creationId xmlns:a16="http://schemas.microsoft.com/office/drawing/2014/main" id="{BF670C9A-FB58-5AB6-031A-F90611E93D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4" name="직선 연결선 1113">
                  <a:extLst>
                    <a:ext uri="{FF2B5EF4-FFF2-40B4-BE49-F238E27FC236}">
                      <a16:creationId xmlns:a16="http://schemas.microsoft.com/office/drawing/2014/main" id="{04F7AD7C-BD84-D5B5-B583-BE0EC1E16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41" name="그룹 1040">
              <a:extLst>
                <a:ext uri="{FF2B5EF4-FFF2-40B4-BE49-F238E27FC236}">
                  <a16:creationId xmlns:a16="http://schemas.microsoft.com/office/drawing/2014/main" id="{C70D8A88-4EE5-5A8C-52A5-023B4A80A08B}"/>
                </a:ext>
              </a:extLst>
            </p:cNvPr>
            <p:cNvGrpSpPr/>
            <p:nvPr/>
          </p:nvGrpSpPr>
          <p:grpSpPr>
            <a:xfrm>
              <a:off x="2530743" y="3146111"/>
              <a:ext cx="1071525" cy="323130"/>
              <a:chOff x="2366153" y="2018111"/>
              <a:chExt cx="1071525" cy="323130"/>
            </a:xfrm>
          </p:grpSpPr>
          <p:sp>
            <p:nvSpPr>
              <p:cNvPr id="1093" name="직사각형 1092">
                <a:extLst>
                  <a:ext uri="{FF2B5EF4-FFF2-40B4-BE49-F238E27FC236}">
                    <a16:creationId xmlns:a16="http://schemas.microsoft.com/office/drawing/2014/main" id="{9971B828-0855-6916-43D7-635B151D70AC}"/>
                  </a:ext>
                </a:extLst>
              </p:cNvPr>
              <p:cNvSpPr/>
              <p:nvPr/>
            </p:nvSpPr>
            <p:spPr>
              <a:xfrm>
                <a:off x="2437037" y="2032421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4" name="Content Placeholder 2">
                <a:extLst>
                  <a:ext uri="{FF2B5EF4-FFF2-40B4-BE49-F238E27FC236}">
                    <a16:creationId xmlns:a16="http://schemas.microsoft.com/office/drawing/2014/main" id="{66C776EA-F525-7C41-5448-82BC877844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042" name="그룹 1041">
              <a:extLst>
                <a:ext uri="{FF2B5EF4-FFF2-40B4-BE49-F238E27FC236}">
                  <a16:creationId xmlns:a16="http://schemas.microsoft.com/office/drawing/2014/main" id="{5FE572C5-1075-7D79-CBFC-69F0E522D79E}"/>
                </a:ext>
              </a:extLst>
            </p:cNvPr>
            <p:cNvGrpSpPr/>
            <p:nvPr/>
          </p:nvGrpSpPr>
          <p:grpSpPr>
            <a:xfrm>
              <a:off x="1768679" y="3340922"/>
              <a:ext cx="1071525" cy="197532"/>
              <a:chOff x="2366152" y="2072840"/>
              <a:chExt cx="1071525" cy="197532"/>
            </a:xfrm>
          </p:grpSpPr>
          <p:sp>
            <p:nvSpPr>
              <p:cNvPr id="1091" name="직사각형 1090">
                <a:extLst>
                  <a:ext uri="{FF2B5EF4-FFF2-40B4-BE49-F238E27FC236}">
                    <a16:creationId xmlns:a16="http://schemas.microsoft.com/office/drawing/2014/main" id="{2758593B-8AF7-5EE8-F6CE-AB14428A2633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2" name="Content Placeholder 2">
                <a:extLst>
                  <a:ext uri="{FF2B5EF4-FFF2-40B4-BE49-F238E27FC236}">
                    <a16:creationId xmlns:a16="http://schemas.microsoft.com/office/drawing/2014/main" id="{7307023A-D516-86E8-F60D-778EE58616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043" name="그룹 1042">
              <a:extLst>
                <a:ext uri="{FF2B5EF4-FFF2-40B4-BE49-F238E27FC236}">
                  <a16:creationId xmlns:a16="http://schemas.microsoft.com/office/drawing/2014/main" id="{A6F771D9-F280-EC9B-EB17-C3772BB972AF}"/>
                </a:ext>
              </a:extLst>
            </p:cNvPr>
            <p:cNvGrpSpPr/>
            <p:nvPr/>
          </p:nvGrpSpPr>
          <p:grpSpPr>
            <a:xfrm>
              <a:off x="1768679" y="4752526"/>
              <a:ext cx="1071525" cy="197532"/>
              <a:chOff x="2366152" y="2072840"/>
              <a:chExt cx="1071525" cy="197532"/>
            </a:xfrm>
          </p:grpSpPr>
          <p:sp>
            <p:nvSpPr>
              <p:cNvPr id="1089" name="직사각형 1088">
                <a:extLst>
                  <a:ext uri="{FF2B5EF4-FFF2-40B4-BE49-F238E27FC236}">
                    <a16:creationId xmlns:a16="http://schemas.microsoft.com/office/drawing/2014/main" id="{8528DB2F-C749-0D1C-B9D2-450129C65E4E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0" name="Content Placeholder 2">
                <a:extLst>
                  <a:ext uri="{FF2B5EF4-FFF2-40B4-BE49-F238E27FC236}">
                    <a16:creationId xmlns:a16="http://schemas.microsoft.com/office/drawing/2014/main" id="{DFB1E4F7-CA73-035A-A0FD-6CAFCDC9641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044" name="그룹 1043">
              <a:extLst>
                <a:ext uri="{FF2B5EF4-FFF2-40B4-BE49-F238E27FC236}">
                  <a16:creationId xmlns:a16="http://schemas.microsoft.com/office/drawing/2014/main" id="{01E3278F-226F-58CF-5BA0-65956FB3DE2F}"/>
                </a:ext>
              </a:extLst>
            </p:cNvPr>
            <p:cNvGrpSpPr/>
            <p:nvPr/>
          </p:nvGrpSpPr>
          <p:grpSpPr>
            <a:xfrm>
              <a:off x="3339629" y="4752526"/>
              <a:ext cx="1071525" cy="197532"/>
              <a:chOff x="2366152" y="2072840"/>
              <a:chExt cx="1071525" cy="197532"/>
            </a:xfrm>
          </p:grpSpPr>
          <p:sp>
            <p:nvSpPr>
              <p:cNvPr id="1083" name="직사각형 1082">
                <a:extLst>
                  <a:ext uri="{FF2B5EF4-FFF2-40B4-BE49-F238E27FC236}">
                    <a16:creationId xmlns:a16="http://schemas.microsoft.com/office/drawing/2014/main" id="{F069CC22-60F0-CEC5-6A8E-66330074C210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5" name="Content Placeholder 2">
                <a:extLst>
                  <a:ext uri="{FF2B5EF4-FFF2-40B4-BE49-F238E27FC236}">
                    <a16:creationId xmlns:a16="http://schemas.microsoft.com/office/drawing/2014/main" id="{974A124A-ED3A-54A8-B386-595FC76E0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045" name="그룹 1044">
              <a:extLst>
                <a:ext uri="{FF2B5EF4-FFF2-40B4-BE49-F238E27FC236}">
                  <a16:creationId xmlns:a16="http://schemas.microsoft.com/office/drawing/2014/main" id="{D1313369-69E8-AA77-F9BD-8B2B3D1B2A85}"/>
                </a:ext>
              </a:extLst>
            </p:cNvPr>
            <p:cNvGrpSpPr/>
            <p:nvPr/>
          </p:nvGrpSpPr>
          <p:grpSpPr>
            <a:xfrm>
              <a:off x="3117736" y="3331886"/>
              <a:ext cx="1071525" cy="197532"/>
              <a:chOff x="2366152" y="2072840"/>
              <a:chExt cx="1071525" cy="197532"/>
            </a:xfrm>
          </p:grpSpPr>
          <p:sp>
            <p:nvSpPr>
              <p:cNvPr id="1081" name="직사각형 1080">
                <a:extLst>
                  <a:ext uri="{FF2B5EF4-FFF2-40B4-BE49-F238E27FC236}">
                    <a16:creationId xmlns:a16="http://schemas.microsoft.com/office/drawing/2014/main" id="{251C2CF6-3552-BE96-39E9-8B322E6D9590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2" name="Content Placeholder 2">
                <a:extLst>
                  <a:ext uri="{FF2B5EF4-FFF2-40B4-BE49-F238E27FC236}">
                    <a16:creationId xmlns:a16="http://schemas.microsoft.com/office/drawing/2014/main" id="{857B1D45-020A-6AEE-3CF8-5A9CC39E19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1046" name="그룹 1045">
              <a:extLst>
                <a:ext uri="{FF2B5EF4-FFF2-40B4-BE49-F238E27FC236}">
                  <a16:creationId xmlns:a16="http://schemas.microsoft.com/office/drawing/2014/main" id="{367B9978-B4F2-0D05-7BD0-E6CB8BA9FCD6}"/>
                </a:ext>
              </a:extLst>
            </p:cNvPr>
            <p:cNvGrpSpPr/>
            <p:nvPr/>
          </p:nvGrpSpPr>
          <p:grpSpPr>
            <a:xfrm>
              <a:off x="1960343" y="3600715"/>
              <a:ext cx="693691" cy="392475"/>
              <a:chOff x="1945501" y="3633158"/>
              <a:chExt cx="693691" cy="392475"/>
            </a:xfrm>
          </p:grpSpPr>
          <p:sp>
            <p:nvSpPr>
              <p:cNvPr id="1077" name="Content Placeholder 2">
                <a:extLst>
                  <a:ext uri="{FF2B5EF4-FFF2-40B4-BE49-F238E27FC236}">
                    <a16:creationId xmlns:a16="http://schemas.microsoft.com/office/drawing/2014/main" id="{6B212476-C38E-E387-D04F-39991236C1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079" name="Content Placeholder 2">
                <a:extLst>
                  <a:ext uri="{FF2B5EF4-FFF2-40B4-BE49-F238E27FC236}">
                    <a16:creationId xmlns:a16="http://schemas.microsoft.com/office/drawing/2014/main" id="{3539837A-ADC6-5488-195A-91003028EF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1047" name="그룹 1046">
              <a:extLst>
                <a:ext uri="{FF2B5EF4-FFF2-40B4-BE49-F238E27FC236}">
                  <a16:creationId xmlns:a16="http://schemas.microsoft.com/office/drawing/2014/main" id="{4828F0C3-BB32-CB45-425D-AC796E1ED8A3}"/>
                </a:ext>
              </a:extLst>
            </p:cNvPr>
            <p:cNvGrpSpPr/>
            <p:nvPr/>
          </p:nvGrpSpPr>
          <p:grpSpPr>
            <a:xfrm>
              <a:off x="1960343" y="4218989"/>
              <a:ext cx="693691" cy="392475"/>
              <a:chOff x="1945501" y="3633158"/>
              <a:chExt cx="693691" cy="392475"/>
            </a:xfrm>
          </p:grpSpPr>
          <p:sp>
            <p:nvSpPr>
              <p:cNvPr id="1075" name="Content Placeholder 2">
                <a:extLst>
                  <a:ext uri="{FF2B5EF4-FFF2-40B4-BE49-F238E27FC236}">
                    <a16:creationId xmlns:a16="http://schemas.microsoft.com/office/drawing/2014/main" id="{F666BFC3-CD46-2EB1-7495-96E79D10EE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1076" name="Content Placeholder 2">
                <a:extLst>
                  <a:ext uri="{FF2B5EF4-FFF2-40B4-BE49-F238E27FC236}">
                    <a16:creationId xmlns:a16="http://schemas.microsoft.com/office/drawing/2014/main" id="{8EF868E4-9F24-C386-038D-B27A2AA06A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048" name="Content Placeholder 2">
              <a:extLst>
                <a:ext uri="{FF2B5EF4-FFF2-40B4-BE49-F238E27FC236}">
                  <a16:creationId xmlns:a16="http://schemas.microsoft.com/office/drawing/2014/main" id="{195CDD69-3961-44CF-1F19-D06F744FD8E0}"/>
                </a:ext>
              </a:extLst>
            </p:cNvPr>
            <p:cNvSpPr txBox="1">
              <a:spLocks/>
            </p:cNvSpPr>
            <p:nvPr/>
          </p:nvSpPr>
          <p:spPr>
            <a:xfrm>
              <a:off x="1959074" y="4955393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1049" name="Content Placeholder 2">
              <a:extLst>
                <a:ext uri="{FF2B5EF4-FFF2-40B4-BE49-F238E27FC236}">
                  <a16:creationId xmlns:a16="http://schemas.microsoft.com/office/drawing/2014/main" id="{8935849C-6B9F-5A96-0333-C5B802B4FF0B}"/>
                </a:ext>
              </a:extLst>
            </p:cNvPr>
            <p:cNvSpPr txBox="1">
              <a:spLocks/>
            </p:cNvSpPr>
            <p:nvPr/>
          </p:nvSpPr>
          <p:spPr>
            <a:xfrm>
              <a:off x="1932667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050" name="Content Placeholder 2">
              <a:extLst>
                <a:ext uri="{FF2B5EF4-FFF2-40B4-BE49-F238E27FC236}">
                  <a16:creationId xmlns:a16="http://schemas.microsoft.com/office/drawing/2014/main" id="{427276C1-77D1-A17F-31FF-4AB14F110959}"/>
                </a:ext>
              </a:extLst>
            </p:cNvPr>
            <p:cNvSpPr txBox="1">
              <a:spLocks/>
            </p:cNvSpPr>
            <p:nvPr/>
          </p:nvSpPr>
          <p:spPr>
            <a:xfrm>
              <a:off x="2106409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51" name="Content Placeholder 2">
              <a:extLst>
                <a:ext uri="{FF2B5EF4-FFF2-40B4-BE49-F238E27FC236}">
                  <a16:creationId xmlns:a16="http://schemas.microsoft.com/office/drawing/2014/main" id="{6A3CB447-8D11-130C-F778-64FA9BDC0B81}"/>
                </a:ext>
              </a:extLst>
            </p:cNvPr>
            <p:cNvSpPr txBox="1">
              <a:spLocks/>
            </p:cNvSpPr>
            <p:nvPr/>
          </p:nvSpPr>
          <p:spPr>
            <a:xfrm>
              <a:off x="2278140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1052" name="Content Placeholder 2">
              <a:extLst>
                <a:ext uri="{FF2B5EF4-FFF2-40B4-BE49-F238E27FC236}">
                  <a16:creationId xmlns:a16="http://schemas.microsoft.com/office/drawing/2014/main" id="{7EBBC598-0ECF-21A1-2E8F-EB8B433DE89A}"/>
                </a:ext>
              </a:extLst>
            </p:cNvPr>
            <p:cNvSpPr txBox="1">
              <a:spLocks/>
            </p:cNvSpPr>
            <p:nvPr/>
          </p:nvSpPr>
          <p:spPr>
            <a:xfrm>
              <a:off x="2444130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53" name="Content Placeholder 2">
              <a:extLst>
                <a:ext uri="{FF2B5EF4-FFF2-40B4-BE49-F238E27FC236}">
                  <a16:creationId xmlns:a16="http://schemas.microsoft.com/office/drawing/2014/main" id="{2967D7FE-CB7B-06D1-511C-FF2A0248BBD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882" y="5127663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54" name="Content Placeholder 2">
              <a:extLst>
                <a:ext uri="{FF2B5EF4-FFF2-40B4-BE49-F238E27FC236}">
                  <a16:creationId xmlns:a16="http://schemas.microsoft.com/office/drawing/2014/main" id="{40D00798-8B48-5917-2324-8D42D34AE887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763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61" name="Content Placeholder 2">
              <a:extLst>
                <a:ext uri="{FF2B5EF4-FFF2-40B4-BE49-F238E27FC236}">
                  <a16:creationId xmlns:a16="http://schemas.microsoft.com/office/drawing/2014/main" id="{834C6505-1A11-CCCE-0881-7BB8C5A9711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846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63" name="Content Placeholder 2">
              <a:extLst>
                <a:ext uri="{FF2B5EF4-FFF2-40B4-BE49-F238E27FC236}">
                  <a16:creationId xmlns:a16="http://schemas.microsoft.com/office/drawing/2014/main" id="{73CC8001-C71F-DF93-D854-4B4B1364F4A3}"/>
                </a:ext>
              </a:extLst>
            </p:cNvPr>
            <p:cNvSpPr txBox="1">
              <a:spLocks/>
            </p:cNvSpPr>
            <p:nvPr/>
          </p:nvSpPr>
          <p:spPr>
            <a:xfrm>
              <a:off x="3512520" y="4962601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064" name="Content Placeholder 2">
              <a:extLst>
                <a:ext uri="{FF2B5EF4-FFF2-40B4-BE49-F238E27FC236}">
                  <a16:creationId xmlns:a16="http://schemas.microsoft.com/office/drawing/2014/main" id="{9F2CC65B-F5AB-F18E-1AAE-AFE85EE90838}"/>
                </a:ext>
              </a:extLst>
            </p:cNvPr>
            <p:cNvSpPr txBox="1">
              <a:spLocks/>
            </p:cNvSpPr>
            <p:nvPr/>
          </p:nvSpPr>
          <p:spPr>
            <a:xfrm>
              <a:off x="3519315" y="5338211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067" name="직선 화살표 연결선 1066">
              <a:extLst>
                <a:ext uri="{FF2B5EF4-FFF2-40B4-BE49-F238E27FC236}">
                  <a16:creationId xmlns:a16="http://schemas.microsoft.com/office/drawing/2014/main" id="{9EC41798-8852-062F-D4F6-34CBAEBB8372}"/>
                </a:ext>
              </a:extLst>
            </p:cNvPr>
            <p:cNvCxnSpPr>
              <a:cxnSpLocks/>
              <a:stCxn id="1130" idx="2"/>
              <a:endCxn id="1075" idx="0"/>
            </p:cNvCxnSpPr>
            <p:nvPr/>
          </p:nvCxnSpPr>
          <p:spPr>
            <a:xfrm>
              <a:off x="2307188" y="4053652"/>
              <a:ext cx="1" cy="165337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직선 화살표 연결선 1067">
              <a:extLst>
                <a:ext uri="{FF2B5EF4-FFF2-40B4-BE49-F238E27FC236}">
                  <a16:creationId xmlns:a16="http://schemas.microsoft.com/office/drawing/2014/main" id="{4D9C66FD-0908-5EB3-FBF6-59F888F4A070}"/>
                </a:ext>
              </a:extLst>
            </p:cNvPr>
            <p:cNvCxnSpPr>
              <a:cxnSpLocks/>
              <a:stCxn id="1131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1CFD3A-B73C-C198-C221-6A1449F9E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Introduction:</a:t>
            </a:r>
            <a:r>
              <a:rPr lang="ko-KR" altLang="en-US" dirty="0"/>
              <a:t> </a:t>
            </a:r>
            <a:r>
              <a:rPr lang="en-US" altLang="ko-KR" dirty="0"/>
              <a:t>Existing</a:t>
            </a:r>
            <a:r>
              <a:rPr lang="ko-KR" altLang="en-US" dirty="0"/>
              <a:t> </a:t>
            </a:r>
            <a:r>
              <a:rPr lang="en-US" altLang="ko-KR" dirty="0"/>
              <a:t>Approaches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688F6-B487-7ABA-524E-D0B28262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85F06-309E-1039-D78B-A68764D7B7AE}"/>
              </a:ext>
            </a:extLst>
          </p:cNvPr>
          <p:cNvSpPr txBox="1">
            <a:spLocks/>
          </p:cNvSpPr>
          <p:nvPr/>
        </p:nvSpPr>
        <p:spPr>
          <a:xfrm>
            <a:off x="795126" y="1748315"/>
            <a:ext cx="4494937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Unnecessary Data Access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6B6912A-54CF-F4C9-170D-D5EBFD93DE67}"/>
              </a:ext>
            </a:extLst>
          </p:cNvPr>
          <p:cNvSpPr txBox="1">
            <a:spLocks/>
          </p:cNvSpPr>
          <p:nvPr/>
        </p:nvSpPr>
        <p:spPr>
          <a:xfrm>
            <a:off x="795126" y="1159013"/>
            <a:ext cx="5342985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sz="3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Cache-based </a:t>
            </a:r>
            <a:r>
              <a:rPr lang="en-US" sz="3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Accelerator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CB37A3-C0C6-6DB2-452D-8F5258040549}"/>
              </a:ext>
            </a:extLst>
          </p:cNvPr>
          <p:cNvSpPr txBox="1">
            <a:spLocks/>
          </p:cNvSpPr>
          <p:nvPr/>
        </p:nvSpPr>
        <p:spPr>
          <a:xfrm>
            <a:off x="7011469" y="1155519"/>
            <a:ext cx="4638693" cy="472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sz="3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PIM Accelerator</a:t>
            </a:r>
            <a:endParaRPr lang="en-US" sz="3600" b="1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A758628-7E02-4F74-2ADF-A667CD28CAFF}"/>
              </a:ext>
            </a:extLst>
          </p:cNvPr>
          <p:cNvSpPr txBox="1">
            <a:spLocks/>
          </p:cNvSpPr>
          <p:nvPr/>
        </p:nvSpPr>
        <p:spPr>
          <a:xfrm>
            <a:off x="7011469" y="1748314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Unable to Utilize Locality</a:t>
            </a:r>
          </a:p>
        </p:txBody>
      </p:sp>
      <p:grpSp>
        <p:nvGrpSpPr>
          <p:cNvPr id="1202" name="그룹 1201">
            <a:extLst>
              <a:ext uri="{FF2B5EF4-FFF2-40B4-BE49-F238E27FC236}">
                <a16:creationId xmlns:a16="http://schemas.microsoft.com/office/drawing/2014/main" id="{159FA141-7FFC-CA63-75B0-D881B4E9E721}"/>
              </a:ext>
            </a:extLst>
          </p:cNvPr>
          <p:cNvGrpSpPr/>
          <p:nvPr/>
        </p:nvGrpSpPr>
        <p:grpSpPr>
          <a:xfrm>
            <a:off x="1251251" y="2858301"/>
            <a:ext cx="4605355" cy="1241366"/>
            <a:chOff x="1715602" y="2039241"/>
            <a:chExt cx="4605355" cy="1241366"/>
          </a:xfrm>
        </p:grpSpPr>
        <p:sp>
          <p:nvSpPr>
            <p:cNvPr id="1055" name="직사각형 1054">
              <a:extLst>
                <a:ext uri="{FF2B5EF4-FFF2-40B4-BE49-F238E27FC236}">
                  <a16:creationId xmlns:a16="http://schemas.microsoft.com/office/drawing/2014/main" id="{04DE40BC-C878-5C12-BF72-FDED9352D698}"/>
                </a:ext>
              </a:extLst>
            </p:cNvPr>
            <p:cNvSpPr/>
            <p:nvPr/>
          </p:nvSpPr>
          <p:spPr>
            <a:xfrm>
              <a:off x="1715602" y="2200805"/>
              <a:ext cx="2744778" cy="739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59" name="그룹 1058">
              <a:extLst>
                <a:ext uri="{FF2B5EF4-FFF2-40B4-BE49-F238E27FC236}">
                  <a16:creationId xmlns:a16="http://schemas.microsoft.com/office/drawing/2014/main" id="{4C9B6DBA-F0F9-6485-0C85-7DE5CF746B76}"/>
                </a:ext>
              </a:extLst>
            </p:cNvPr>
            <p:cNvGrpSpPr/>
            <p:nvPr/>
          </p:nvGrpSpPr>
          <p:grpSpPr>
            <a:xfrm>
              <a:off x="2552229" y="2039241"/>
              <a:ext cx="1071525" cy="340558"/>
              <a:chOff x="2362238" y="2006297"/>
              <a:chExt cx="1071525" cy="340558"/>
            </a:xfrm>
          </p:grpSpPr>
          <p:sp>
            <p:nvSpPr>
              <p:cNvPr id="1058" name="직사각형 1057">
                <a:extLst>
                  <a:ext uri="{FF2B5EF4-FFF2-40B4-BE49-F238E27FC236}">
                    <a16:creationId xmlns:a16="http://schemas.microsoft.com/office/drawing/2014/main" id="{8FFDE53B-AFFE-2A15-6A13-322FB69F08C4}"/>
                  </a:ext>
                </a:extLst>
              </p:cNvPr>
              <p:cNvSpPr/>
              <p:nvPr/>
            </p:nvSpPr>
            <p:spPr>
              <a:xfrm>
                <a:off x="2502713" y="2006297"/>
                <a:ext cx="790575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7" name="Content Placeholder 2">
                <a:extLst>
                  <a:ext uri="{FF2B5EF4-FFF2-40B4-BE49-F238E27FC236}">
                    <a16:creationId xmlns:a16="http://schemas.microsoft.com/office/drawing/2014/main" id="{98ED74F7-B0EC-4F81-EA8B-9135380417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2023725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Memory</a:t>
                </a:r>
              </a:p>
            </p:txBody>
          </p:sp>
        </p:grpSp>
        <p:sp>
          <p:nvSpPr>
            <p:cNvPr id="1066" name="직사각형 1065">
              <a:extLst>
                <a:ext uri="{FF2B5EF4-FFF2-40B4-BE49-F238E27FC236}">
                  <a16:creationId xmlns:a16="http://schemas.microsoft.com/office/drawing/2014/main" id="{704A11E1-9E0A-D99B-F6C8-5414D218732E}"/>
                </a:ext>
              </a:extLst>
            </p:cNvPr>
            <p:cNvSpPr/>
            <p:nvPr/>
          </p:nvSpPr>
          <p:spPr>
            <a:xfrm>
              <a:off x="1806866" y="2331610"/>
              <a:ext cx="2574634" cy="534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62" name="직선 연결선 1061">
              <a:extLst>
                <a:ext uri="{FF2B5EF4-FFF2-40B4-BE49-F238E27FC236}">
                  <a16:creationId xmlns:a16="http://schemas.microsoft.com/office/drawing/2014/main" id="{EB1B3EF2-0BA0-ECBB-328A-4991833B0BBB}"/>
                </a:ext>
              </a:extLst>
            </p:cNvPr>
            <p:cNvCxnSpPr>
              <a:cxnSpLocks/>
            </p:cNvCxnSpPr>
            <p:nvPr/>
          </p:nvCxnSpPr>
          <p:spPr>
            <a:xfrm>
              <a:off x="1806866" y="2489175"/>
              <a:ext cx="25746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5" name="직선 연결선 1064">
              <a:extLst>
                <a:ext uri="{FF2B5EF4-FFF2-40B4-BE49-F238E27FC236}">
                  <a16:creationId xmlns:a16="http://schemas.microsoft.com/office/drawing/2014/main" id="{52C77644-ADD1-FE0F-FB8A-33249FF09084}"/>
                </a:ext>
              </a:extLst>
            </p:cNvPr>
            <p:cNvCxnSpPr>
              <a:cxnSpLocks/>
            </p:cNvCxnSpPr>
            <p:nvPr/>
          </p:nvCxnSpPr>
          <p:spPr>
            <a:xfrm>
              <a:off x="1806866" y="2691581"/>
              <a:ext cx="25746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0" name="직사각형 1069">
              <a:extLst>
                <a:ext uri="{FF2B5EF4-FFF2-40B4-BE49-F238E27FC236}">
                  <a16:creationId xmlns:a16="http://schemas.microsoft.com/office/drawing/2014/main" id="{081C7926-38D2-0DAE-54DC-961440D08478}"/>
                </a:ext>
              </a:extLst>
            </p:cNvPr>
            <p:cNvSpPr/>
            <p:nvPr/>
          </p:nvSpPr>
          <p:spPr>
            <a:xfrm>
              <a:off x="1835000" y="2298741"/>
              <a:ext cx="932740" cy="10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9" name="Content Placeholder 2">
              <a:extLst>
                <a:ext uri="{FF2B5EF4-FFF2-40B4-BE49-F238E27FC236}">
                  <a16:creationId xmlns:a16="http://schemas.microsoft.com/office/drawing/2014/main" id="{655886D7-5A89-3BEF-343A-42B94916083B}"/>
                </a:ext>
              </a:extLst>
            </p:cNvPr>
            <p:cNvSpPr txBox="1">
              <a:spLocks/>
            </p:cNvSpPr>
            <p:nvPr/>
          </p:nvSpPr>
          <p:spPr>
            <a:xfrm>
              <a:off x="1765608" y="2213164"/>
              <a:ext cx="1071525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1071" name="직사각형 1070">
              <a:extLst>
                <a:ext uri="{FF2B5EF4-FFF2-40B4-BE49-F238E27FC236}">
                  <a16:creationId xmlns:a16="http://schemas.microsoft.com/office/drawing/2014/main" id="{23B1A934-CD20-8F0D-CD02-3FB42B540804}"/>
                </a:ext>
              </a:extLst>
            </p:cNvPr>
            <p:cNvSpPr/>
            <p:nvPr/>
          </p:nvSpPr>
          <p:spPr>
            <a:xfrm>
              <a:off x="2735004" y="2492448"/>
              <a:ext cx="683151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2" name="직사각형 1071">
              <a:extLst>
                <a:ext uri="{FF2B5EF4-FFF2-40B4-BE49-F238E27FC236}">
                  <a16:creationId xmlns:a16="http://schemas.microsoft.com/office/drawing/2014/main" id="{E95E619F-F5D9-3592-EFAF-AB32302BDFBD}"/>
                </a:ext>
              </a:extLst>
            </p:cNvPr>
            <p:cNvSpPr/>
            <p:nvPr/>
          </p:nvSpPr>
          <p:spPr>
            <a:xfrm>
              <a:off x="2051853" y="2492747"/>
              <a:ext cx="683151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3" name="Content Placeholder 2">
              <a:extLst>
                <a:ext uri="{FF2B5EF4-FFF2-40B4-BE49-F238E27FC236}">
                  <a16:creationId xmlns:a16="http://schemas.microsoft.com/office/drawing/2014/main" id="{E97B0F1B-F808-2441-CB02-F8D686A71CE7}"/>
                </a:ext>
              </a:extLst>
            </p:cNvPr>
            <p:cNvSpPr txBox="1">
              <a:spLocks/>
            </p:cNvSpPr>
            <p:nvPr/>
          </p:nvSpPr>
          <p:spPr>
            <a:xfrm>
              <a:off x="4113372" y="2445976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74" name="Content Placeholder 2">
              <a:extLst>
                <a:ext uri="{FF2B5EF4-FFF2-40B4-BE49-F238E27FC236}">
                  <a16:creationId xmlns:a16="http://schemas.microsoft.com/office/drawing/2014/main" id="{BA4B59E4-A055-E1A0-B132-F33537DB0B84}"/>
                </a:ext>
              </a:extLst>
            </p:cNvPr>
            <p:cNvSpPr txBox="1">
              <a:spLocks/>
            </p:cNvSpPr>
            <p:nvPr/>
          </p:nvSpPr>
          <p:spPr>
            <a:xfrm>
              <a:off x="1789758" y="2441107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cxnSp>
          <p:nvCxnSpPr>
            <p:cNvPr id="1078" name="직선 연결선 1077">
              <a:extLst>
                <a:ext uri="{FF2B5EF4-FFF2-40B4-BE49-F238E27FC236}">
                  <a16:creationId xmlns:a16="http://schemas.microsoft.com/office/drawing/2014/main" id="{D19B116D-A183-F654-71F0-B78146941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7192" y="2399881"/>
              <a:ext cx="134114" cy="1031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직선 연결선 1079">
              <a:extLst>
                <a:ext uri="{FF2B5EF4-FFF2-40B4-BE49-F238E27FC236}">
                  <a16:creationId xmlns:a16="http://schemas.microsoft.com/office/drawing/2014/main" id="{5C182B8B-7416-6357-A6D0-DB057BFB185F}"/>
                </a:ext>
              </a:extLst>
            </p:cNvPr>
            <p:cNvCxnSpPr>
              <a:cxnSpLocks/>
            </p:cNvCxnSpPr>
            <p:nvPr/>
          </p:nvCxnSpPr>
          <p:spPr>
            <a:xfrm>
              <a:off x="4092575" y="2400888"/>
              <a:ext cx="599683" cy="4783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0" name="직사각형 1059">
              <a:extLst>
                <a:ext uri="{FF2B5EF4-FFF2-40B4-BE49-F238E27FC236}">
                  <a16:creationId xmlns:a16="http://schemas.microsoft.com/office/drawing/2014/main" id="{F2FC2172-DFE8-3296-31F4-67D8D728E7D8}"/>
                </a:ext>
              </a:extLst>
            </p:cNvPr>
            <p:cNvSpPr/>
            <p:nvPr/>
          </p:nvSpPr>
          <p:spPr>
            <a:xfrm>
              <a:off x="3418155" y="2492615"/>
              <a:ext cx="683151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4" name="Content Placeholder 2">
              <a:extLst>
                <a:ext uri="{FF2B5EF4-FFF2-40B4-BE49-F238E27FC236}">
                  <a16:creationId xmlns:a16="http://schemas.microsoft.com/office/drawing/2014/main" id="{051C9801-26C9-5FDA-BE77-0047E62AFB37}"/>
                </a:ext>
              </a:extLst>
            </p:cNvPr>
            <p:cNvSpPr txBox="1">
              <a:spLocks/>
            </p:cNvSpPr>
            <p:nvPr/>
          </p:nvSpPr>
          <p:spPr>
            <a:xfrm>
              <a:off x="4666227" y="2247297"/>
              <a:ext cx="1654730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+mj-lt"/>
                <a:buNone/>
              </a:pPr>
              <a:r>
                <a:rPr lang="en-US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Burst Length: 64B</a:t>
              </a:r>
            </a:p>
          </p:txBody>
        </p:sp>
        <p:cxnSp>
          <p:nvCxnSpPr>
            <p:cNvPr id="1087" name="직선 연결선 1086">
              <a:extLst>
                <a:ext uri="{FF2B5EF4-FFF2-40B4-BE49-F238E27FC236}">
                  <a16:creationId xmlns:a16="http://schemas.microsoft.com/office/drawing/2014/main" id="{16818773-DFEB-DAD7-9A7B-23B546BF7883}"/>
                </a:ext>
              </a:extLst>
            </p:cNvPr>
            <p:cNvCxnSpPr>
              <a:cxnSpLocks/>
            </p:cNvCxnSpPr>
            <p:nvPr/>
          </p:nvCxnSpPr>
          <p:spPr>
            <a:xfrm>
              <a:off x="3557565" y="2682948"/>
              <a:ext cx="584999" cy="40718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직선 연결선 1087">
              <a:extLst>
                <a:ext uri="{FF2B5EF4-FFF2-40B4-BE49-F238E27FC236}">
                  <a16:creationId xmlns:a16="http://schemas.microsoft.com/office/drawing/2014/main" id="{23565B0A-8069-4655-C346-A011DE382149}"/>
                </a:ext>
              </a:extLst>
            </p:cNvPr>
            <p:cNvCxnSpPr>
              <a:cxnSpLocks/>
            </p:cNvCxnSpPr>
            <p:nvPr/>
          </p:nvCxnSpPr>
          <p:spPr>
            <a:xfrm>
              <a:off x="4140759" y="3090136"/>
              <a:ext cx="565785" cy="0"/>
            </a:xfrm>
            <a:prstGeom prst="line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6" name="직사각형 1085">
              <a:extLst>
                <a:ext uri="{FF2B5EF4-FFF2-40B4-BE49-F238E27FC236}">
                  <a16:creationId xmlns:a16="http://schemas.microsoft.com/office/drawing/2014/main" id="{44909D31-4EF7-E0F1-05D2-2A68FED1C8DF}"/>
                </a:ext>
              </a:extLst>
            </p:cNvPr>
            <p:cNvSpPr/>
            <p:nvPr/>
          </p:nvSpPr>
          <p:spPr>
            <a:xfrm>
              <a:off x="3519127" y="2492447"/>
              <a:ext cx="86400" cy="200025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6" name="Content Placeholder 2">
              <a:extLst>
                <a:ext uri="{FF2B5EF4-FFF2-40B4-BE49-F238E27FC236}">
                  <a16:creationId xmlns:a16="http://schemas.microsoft.com/office/drawing/2014/main" id="{72C9F107-5D94-3F04-256A-655E3C250AB4}"/>
                </a:ext>
              </a:extLst>
            </p:cNvPr>
            <p:cNvSpPr txBox="1">
              <a:spLocks/>
            </p:cNvSpPr>
            <p:nvPr/>
          </p:nvSpPr>
          <p:spPr>
            <a:xfrm>
              <a:off x="4666227" y="2957477"/>
              <a:ext cx="1654730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+mj-lt"/>
                <a:buNone/>
              </a:pPr>
              <a:r>
                <a:rPr lang="en-US" sz="1400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Vertex Data: ~8B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42E43E1-9D45-4298-6E68-42F3F32DFCFD}"/>
              </a:ext>
            </a:extLst>
          </p:cNvPr>
          <p:cNvGrpSpPr/>
          <p:nvPr/>
        </p:nvGrpSpPr>
        <p:grpSpPr>
          <a:xfrm>
            <a:off x="2692801" y="3701865"/>
            <a:ext cx="683151" cy="532373"/>
            <a:chOff x="3157152" y="3005545"/>
            <a:chExt cx="683151" cy="532373"/>
          </a:xfrm>
        </p:grpSpPr>
        <p:sp>
          <p:nvSpPr>
            <p:cNvPr id="1133" name="화살표: 아래쪽 1132">
              <a:extLst>
                <a:ext uri="{FF2B5EF4-FFF2-40B4-BE49-F238E27FC236}">
                  <a16:creationId xmlns:a16="http://schemas.microsoft.com/office/drawing/2014/main" id="{6F29C439-B7FE-10E9-7DF2-DD4478AEC7BE}"/>
                </a:ext>
              </a:extLst>
            </p:cNvPr>
            <p:cNvSpPr/>
            <p:nvPr/>
          </p:nvSpPr>
          <p:spPr>
            <a:xfrm>
              <a:off x="3483279" y="3005545"/>
              <a:ext cx="339664" cy="532373"/>
            </a:xfrm>
            <a:prstGeom prst="downArrow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36" name="그룹 1135">
              <a:extLst>
                <a:ext uri="{FF2B5EF4-FFF2-40B4-BE49-F238E27FC236}">
                  <a16:creationId xmlns:a16="http://schemas.microsoft.com/office/drawing/2014/main" id="{48A4C96B-3BE0-CDD4-7CCA-68E9F01FCF20}"/>
                </a:ext>
              </a:extLst>
            </p:cNvPr>
            <p:cNvGrpSpPr/>
            <p:nvPr/>
          </p:nvGrpSpPr>
          <p:grpSpPr>
            <a:xfrm>
              <a:off x="3157152" y="3106487"/>
              <a:ext cx="683151" cy="200026"/>
              <a:chOff x="2774528" y="3165078"/>
              <a:chExt cx="683151" cy="200026"/>
            </a:xfrm>
          </p:grpSpPr>
          <p:sp>
            <p:nvSpPr>
              <p:cNvPr id="1134" name="직사각형 1133">
                <a:extLst>
                  <a:ext uri="{FF2B5EF4-FFF2-40B4-BE49-F238E27FC236}">
                    <a16:creationId xmlns:a16="http://schemas.microsoft.com/office/drawing/2014/main" id="{E16561BB-AC36-E2FF-45B3-46CE601204AA}"/>
                  </a:ext>
                </a:extLst>
              </p:cNvPr>
              <p:cNvSpPr/>
              <p:nvPr/>
            </p:nvSpPr>
            <p:spPr>
              <a:xfrm>
                <a:off x="2774528" y="3165079"/>
                <a:ext cx="683151" cy="200025"/>
              </a:xfrm>
              <a:prstGeom prst="rect">
                <a:avLst/>
              </a:prstGeom>
              <a:solidFill>
                <a:srgbClr val="FF7979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5" name="직사각형 1134">
                <a:extLst>
                  <a:ext uri="{FF2B5EF4-FFF2-40B4-BE49-F238E27FC236}">
                    <a16:creationId xmlns:a16="http://schemas.microsoft.com/office/drawing/2014/main" id="{46E33286-DF51-A81E-06AB-54B27FDAD6DA}"/>
                  </a:ext>
                </a:extLst>
              </p:cNvPr>
              <p:cNvSpPr/>
              <p:nvPr/>
            </p:nvSpPr>
            <p:spPr>
              <a:xfrm>
                <a:off x="3274392" y="3165078"/>
                <a:ext cx="86400" cy="200025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1199" name="그룹 1198">
            <a:extLst>
              <a:ext uri="{FF2B5EF4-FFF2-40B4-BE49-F238E27FC236}">
                <a16:creationId xmlns:a16="http://schemas.microsoft.com/office/drawing/2014/main" id="{547D7213-F365-FBE7-F6BB-B3D5F23DCEE2}"/>
              </a:ext>
            </a:extLst>
          </p:cNvPr>
          <p:cNvGrpSpPr/>
          <p:nvPr/>
        </p:nvGrpSpPr>
        <p:grpSpPr>
          <a:xfrm>
            <a:off x="7014983" y="5156942"/>
            <a:ext cx="3819479" cy="1447007"/>
            <a:chOff x="7014983" y="4337882"/>
            <a:chExt cx="3819479" cy="1447007"/>
          </a:xfrm>
        </p:grpSpPr>
        <p:sp>
          <p:nvSpPr>
            <p:cNvPr id="1056" name="직사각형 1055">
              <a:extLst>
                <a:ext uri="{FF2B5EF4-FFF2-40B4-BE49-F238E27FC236}">
                  <a16:creationId xmlns:a16="http://schemas.microsoft.com/office/drawing/2014/main" id="{E3CD5DBF-B3E9-9416-F301-A51709D7E5A6}"/>
                </a:ext>
              </a:extLst>
            </p:cNvPr>
            <p:cNvSpPr/>
            <p:nvPr/>
          </p:nvSpPr>
          <p:spPr>
            <a:xfrm>
              <a:off x="7096867" y="4548189"/>
              <a:ext cx="3737595" cy="123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99" name="그룹 1098">
              <a:extLst>
                <a:ext uri="{FF2B5EF4-FFF2-40B4-BE49-F238E27FC236}">
                  <a16:creationId xmlns:a16="http://schemas.microsoft.com/office/drawing/2014/main" id="{75C6EC68-A389-3285-64A3-8C15C9031AB4}"/>
                </a:ext>
              </a:extLst>
            </p:cNvPr>
            <p:cNvGrpSpPr/>
            <p:nvPr/>
          </p:nvGrpSpPr>
          <p:grpSpPr>
            <a:xfrm>
              <a:off x="8275032" y="4337882"/>
              <a:ext cx="1415773" cy="340558"/>
              <a:chOff x="2362238" y="2006297"/>
              <a:chExt cx="1071525" cy="340558"/>
            </a:xfrm>
          </p:grpSpPr>
          <p:sp>
            <p:nvSpPr>
              <p:cNvPr id="1100" name="직사각형 1099">
                <a:extLst>
                  <a:ext uri="{FF2B5EF4-FFF2-40B4-BE49-F238E27FC236}">
                    <a16:creationId xmlns:a16="http://schemas.microsoft.com/office/drawing/2014/main" id="{7D4872E7-D986-DA56-4F86-94392272A23F}"/>
                  </a:ext>
                </a:extLst>
              </p:cNvPr>
              <p:cNvSpPr/>
              <p:nvPr/>
            </p:nvSpPr>
            <p:spPr>
              <a:xfrm>
                <a:off x="2393372" y="2006297"/>
                <a:ext cx="1009257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1" name="Content Placeholder 2">
                <a:extLst>
                  <a:ext uri="{FF2B5EF4-FFF2-40B4-BE49-F238E27FC236}">
                    <a16:creationId xmlns:a16="http://schemas.microsoft.com/office/drawing/2014/main" id="{E266EA76-8C8F-6021-4F31-FDFFBB8874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2023725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Host Processor</a:t>
                </a:r>
              </a:p>
            </p:txBody>
          </p:sp>
        </p:grpSp>
        <p:sp>
          <p:nvSpPr>
            <p:cNvPr id="1102" name="직사각형 1101">
              <a:extLst>
                <a:ext uri="{FF2B5EF4-FFF2-40B4-BE49-F238E27FC236}">
                  <a16:creationId xmlns:a16="http://schemas.microsoft.com/office/drawing/2014/main" id="{4E3583DF-3495-1C6D-0755-1E30DCCAF9DD}"/>
                </a:ext>
              </a:extLst>
            </p:cNvPr>
            <p:cNvSpPr/>
            <p:nvPr/>
          </p:nvSpPr>
          <p:spPr>
            <a:xfrm>
              <a:off x="8066763" y="4665969"/>
              <a:ext cx="2670383" cy="10341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03" name="직사각형 1102">
              <a:extLst>
                <a:ext uri="{FF2B5EF4-FFF2-40B4-BE49-F238E27FC236}">
                  <a16:creationId xmlns:a16="http://schemas.microsoft.com/office/drawing/2014/main" id="{D422ED3D-7030-2890-8D51-F209E0F5F6AC}"/>
                </a:ext>
              </a:extLst>
            </p:cNvPr>
            <p:cNvSpPr/>
            <p:nvPr/>
          </p:nvSpPr>
          <p:spPr>
            <a:xfrm>
              <a:off x="7201227" y="4648541"/>
              <a:ext cx="753944" cy="1051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07" name="그룹 1106">
              <a:extLst>
                <a:ext uri="{FF2B5EF4-FFF2-40B4-BE49-F238E27FC236}">
                  <a16:creationId xmlns:a16="http://schemas.microsoft.com/office/drawing/2014/main" id="{ABE0A4D9-79AE-73AF-7D34-BC972C97CFED}"/>
                </a:ext>
              </a:extLst>
            </p:cNvPr>
            <p:cNvGrpSpPr/>
            <p:nvPr/>
          </p:nvGrpSpPr>
          <p:grpSpPr>
            <a:xfrm>
              <a:off x="7014983" y="4513171"/>
              <a:ext cx="1167560" cy="236891"/>
              <a:chOff x="6823603" y="4956825"/>
              <a:chExt cx="1167560" cy="236891"/>
            </a:xfrm>
          </p:grpSpPr>
          <p:sp>
            <p:nvSpPr>
              <p:cNvPr id="1105" name="직사각형 1104">
                <a:extLst>
                  <a:ext uri="{FF2B5EF4-FFF2-40B4-BE49-F238E27FC236}">
                    <a16:creationId xmlns:a16="http://schemas.microsoft.com/office/drawing/2014/main" id="{C983D40C-EE3A-8FCD-FCB1-6F3B720D137C}"/>
                  </a:ext>
                </a:extLst>
              </p:cNvPr>
              <p:cNvSpPr/>
              <p:nvPr/>
            </p:nvSpPr>
            <p:spPr>
              <a:xfrm>
                <a:off x="7203511" y="5080053"/>
                <a:ext cx="407745" cy="109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6" name="Content Placeholder 2">
                <a:extLst>
                  <a:ext uri="{FF2B5EF4-FFF2-40B4-BE49-F238E27FC236}">
                    <a16:creationId xmlns:a16="http://schemas.microsoft.com/office/drawing/2014/main" id="{B3C55E6A-1835-5320-31FA-02CE0C1A0A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3603" y="4956825"/>
                <a:ext cx="1167560" cy="2368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0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Cores</a:t>
                </a:r>
              </a:p>
            </p:txBody>
          </p:sp>
        </p:grpSp>
        <p:grpSp>
          <p:nvGrpSpPr>
            <p:cNvPr id="1154" name="그룹 1153">
              <a:extLst>
                <a:ext uri="{FF2B5EF4-FFF2-40B4-BE49-F238E27FC236}">
                  <a16:creationId xmlns:a16="http://schemas.microsoft.com/office/drawing/2014/main" id="{D1EA8A1F-1FB2-E1C4-A50B-5778C8D3BF80}"/>
                </a:ext>
              </a:extLst>
            </p:cNvPr>
            <p:cNvGrpSpPr/>
            <p:nvPr/>
          </p:nvGrpSpPr>
          <p:grpSpPr>
            <a:xfrm>
              <a:off x="8866192" y="4536773"/>
              <a:ext cx="1071525" cy="236891"/>
              <a:chOff x="9382711" y="4929684"/>
              <a:chExt cx="1071525" cy="236891"/>
            </a:xfrm>
          </p:grpSpPr>
          <p:sp>
            <p:nvSpPr>
              <p:cNvPr id="1111" name="직사각형 1110">
                <a:extLst>
                  <a:ext uri="{FF2B5EF4-FFF2-40B4-BE49-F238E27FC236}">
                    <a16:creationId xmlns:a16="http://schemas.microsoft.com/office/drawing/2014/main" id="{1D45DB88-A4CC-1286-BE73-CE9E8BC5D089}"/>
                  </a:ext>
                </a:extLst>
              </p:cNvPr>
              <p:cNvSpPr/>
              <p:nvPr/>
            </p:nvSpPr>
            <p:spPr>
              <a:xfrm>
                <a:off x="9705265" y="4993381"/>
                <a:ext cx="429110" cy="109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12" name="Content Placeholder 2">
                <a:extLst>
                  <a:ext uri="{FF2B5EF4-FFF2-40B4-BE49-F238E27FC236}">
                    <a16:creationId xmlns:a16="http://schemas.microsoft.com/office/drawing/2014/main" id="{8BD33E85-C036-5019-CCAF-0D1911BB3F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82711" y="4929684"/>
                <a:ext cx="1071525" cy="2368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05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sp>
          <p:nvSpPr>
            <p:cNvPr id="1113" name="직사각형 1112">
              <a:extLst>
                <a:ext uri="{FF2B5EF4-FFF2-40B4-BE49-F238E27FC236}">
                  <a16:creationId xmlns:a16="http://schemas.microsoft.com/office/drawing/2014/main" id="{4E1DBB42-2B2F-641C-EC95-1BE80639305F}"/>
                </a:ext>
              </a:extLst>
            </p:cNvPr>
            <p:cNvSpPr/>
            <p:nvPr/>
          </p:nvSpPr>
          <p:spPr>
            <a:xfrm>
              <a:off x="8167974" y="4769592"/>
              <a:ext cx="2467961" cy="826870"/>
            </a:xfrm>
            <a:prstGeom prst="rect">
              <a:avLst/>
            </a:prstGeom>
            <a:solidFill>
              <a:srgbClr val="DCDDDD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43" name="Content Placeholder 2">
              <a:extLst>
                <a:ext uri="{FF2B5EF4-FFF2-40B4-BE49-F238E27FC236}">
                  <a16:creationId xmlns:a16="http://schemas.microsoft.com/office/drawing/2014/main" id="{B041DDFA-C54C-2372-0CD3-777D2487442F}"/>
                </a:ext>
              </a:extLst>
            </p:cNvPr>
            <p:cNvSpPr txBox="1">
              <a:spLocks/>
            </p:cNvSpPr>
            <p:nvPr/>
          </p:nvSpPr>
          <p:spPr>
            <a:xfrm>
              <a:off x="9038898" y="5043848"/>
              <a:ext cx="726112" cy="2783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u="sng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IDLE</a:t>
              </a:r>
            </a:p>
          </p:txBody>
        </p:sp>
        <p:grpSp>
          <p:nvGrpSpPr>
            <p:cNvPr id="1153" name="그룹 1152">
              <a:extLst>
                <a:ext uri="{FF2B5EF4-FFF2-40B4-BE49-F238E27FC236}">
                  <a16:creationId xmlns:a16="http://schemas.microsoft.com/office/drawing/2014/main" id="{0A67F64F-43B3-679D-2FB9-D7D081632297}"/>
                </a:ext>
              </a:extLst>
            </p:cNvPr>
            <p:cNvGrpSpPr/>
            <p:nvPr/>
          </p:nvGrpSpPr>
          <p:grpSpPr>
            <a:xfrm>
              <a:off x="7315395" y="4745896"/>
              <a:ext cx="511832" cy="882305"/>
              <a:chOff x="7284993" y="4765220"/>
              <a:chExt cx="511832" cy="882305"/>
            </a:xfrm>
          </p:grpSpPr>
          <p:sp>
            <p:nvSpPr>
              <p:cNvPr id="1118" name="직사각형 1117">
                <a:extLst>
                  <a:ext uri="{FF2B5EF4-FFF2-40B4-BE49-F238E27FC236}">
                    <a16:creationId xmlns:a16="http://schemas.microsoft.com/office/drawing/2014/main" id="{4932DC7E-9779-C668-EEA4-F9FF67AB9A8C}"/>
                  </a:ext>
                </a:extLst>
              </p:cNvPr>
              <p:cNvSpPr/>
              <p:nvPr/>
            </p:nvSpPr>
            <p:spPr>
              <a:xfrm>
                <a:off x="7284993" y="5461018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" name="직사각형 1144">
                <a:extLst>
                  <a:ext uri="{FF2B5EF4-FFF2-40B4-BE49-F238E27FC236}">
                    <a16:creationId xmlns:a16="http://schemas.microsoft.com/office/drawing/2014/main" id="{1D62ADC7-A094-2981-BF2B-915614A79999}"/>
                  </a:ext>
                </a:extLst>
              </p:cNvPr>
              <p:cNvSpPr/>
              <p:nvPr/>
            </p:nvSpPr>
            <p:spPr>
              <a:xfrm>
                <a:off x="7284993" y="5229086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6" name="직사각형 1145">
                <a:extLst>
                  <a:ext uri="{FF2B5EF4-FFF2-40B4-BE49-F238E27FC236}">
                    <a16:creationId xmlns:a16="http://schemas.microsoft.com/office/drawing/2014/main" id="{F4ED5DAB-0FB6-CAF3-F5C4-9FC7B5444984}"/>
                  </a:ext>
                </a:extLst>
              </p:cNvPr>
              <p:cNvSpPr/>
              <p:nvPr/>
            </p:nvSpPr>
            <p:spPr>
              <a:xfrm>
                <a:off x="7284993" y="4997153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7" name="직사각형 1146">
                <a:extLst>
                  <a:ext uri="{FF2B5EF4-FFF2-40B4-BE49-F238E27FC236}">
                    <a16:creationId xmlns:a16="http://schemas.microsoft.com/office/drawing/2014/main" id="{C0851198-3352-72FC-A21E-4B1D614C53D2}"/>
                  </a:ext>
                </a:extLst>
              </p:cNvPr>
              <p:cNvSpPr/>
              <p:nvPr/>
            </p:nvSpPr>
            <p:spPr>
              <a:xfrm>
                <a:off x="7284993" y="4765220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52" name="그룹 1151">
                <a:extLst>
                  <a:ext uri="{FF2B5EF4-FFF2-40B4-BE49-F238E27FC236}">
                    <a16:creationId xmlns:a16="http://schemas.microsoft.com/office/drawing/2014/main" id="{167BA746-B7CE-06A0-3374-8007DB02831B}"/>
                  </a:ext>
                </a:extLst>
              </p:cNvPr>
              <p:cNvGrpSpPr/>
              <p:nvPr/>
            </p:nvGrpSpPr>
            <p:grpSpPr>
              <a:xfrm>
                <a:off x="7596705" y="4765220"/>
                <a:ext cx="200120" cy="882305"/>
                <a:chOff x="7437393" y="4917620"/>
                <a:chExt cx="200120" cy="882305"/>
              </a:xfrm>
            </p:grpSpPr>
            <p:sp>
              <p:nvSpPr>
                <p:cNvPr id="1148" name="직사각형 1147">
                  <a:extLst>
                    <a:ext uri="{FF2B5EF4-FFF2-40B4-BE49-F238E27FC236}">
                      <a16:creationId xmlns:a16="http://schemas.microsoft.com/office/drawing/2014/main" id="{FC547658-B330-ED95-BCA1-AAE179D6E663}"/>
                    </a:ext>
                  </a:extLst>
                </p:cNvPr>
                <p:cNvSpPr/>
                <p:nvPr/>
              </p:nvSpPr>
              <p:spPr>
                <a:xfrm>
                  <a:off x="7437393" y="5613418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9" name="직사각형 1148">
                  <a:extLst>
                    <a:ext uri="{FF2B5EF4-FFF2-40B4-BE49-F238E27FC236}">
                      <a16:creationId xmlns:a16="http://schemas.microsoft.com/office/drawing/2014/main" id="{847AB2A4-FFE7-C34A-C56C-EA125960C7BE}"/>
                    </a:ext>
                  </a:extLst>
                </p:cNvPr>
                <p:cNvSpPr/>
                <p:nvPr/>
              </p:nvSpPr>
              <p:spPr>
                <a:xfrm>
                  <a:off x="7437393" y="5381486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0" name="직사각형 1149">
                  <a:extLst>
                    <a:ext uri="{FF2B5EF4-FFF2-40B4-BE49-F238E27FC236}">
                      <a16:creationId xmlns:a16="http://schemas.microsoft.com/office/drawing/2014/main" id="{DE67245A-2568-FA56-EA45-ECD21BFFD55E}"/>
                    </a:ext>
                  </a:extLst>
                </p:cNvPr>
                <p:cNvSpPr/>
                <p:nvPr/>
              </p:nvSpPr>
              <p:spPr>
                <a:xfrm>
                  <a:off x="7437393" y="5149553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1" name="직사각형 1150">
                  <a:extLst>
                    <a:ext uri="{FF2B5EF4-FFF2-40B4-BE49-F238E27FC236}">
                      <a16:creationId xmlns:a16="http://schemas.microsoft.com/office/drawing/2014/main" id="{B5237094-3917-1E9B-F204-A4CE1ED7FEF8}"/>
                    </a:ext>
                  </a:extLst>
                </p:cNvPr>
                <p:cNvSpPr/>
                <p:nvPr/>
              </p:nvSpPr>
              <p:spPr>
                <a:xfrm>
                  <a:off x="7437393" y="4917620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137" name="직사각형 1136">
            <a:extLst>
              <a:ext uri="{FF2B5EF4-FFF2-40B4-BE49-F238E27FC236}">
                <a16:creationId xmlns:a16="http://schemas.microsoft.com/office/drawing/2014/main" id="{6A4D6D5B-0EC5-1990-0491-3F5F22ED64EA}"/>
              </a:ext>
            </a:extLst>
          </p:cNvPr>
          <p:cNvSpPr/>
          <p:nvPr/>
        </p:nvSpPr>
        <p:spPr>
          <a:xfrm>
            <a:off x="7105872" y="3016737"/>
            <a:ext cx="3761449" cy="2196969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38" name="그룹 1137">
            <a:extLst>
              <a:ext uri="{FF2B5EF4-FFF2-40B4-BE49-F238E27FC236}">
                <a16:creationId xmlns:a16="http://schemas.microsoft.com/office/drawing/2014/main" id="{35F2C3D1-25F4-2AF0-12AB-CF758A6FB99B}"/>
              </a:ext>
            </a:extLst>
          </p:cNvPr>
          <p:cNvGrpSpPr/>
          <p:nvPr/>
        </p:nvGrpSpPr>
        <p:grpSpPr>
          <a:xfrm>
            <a:off x="7876604" y="2760566"/>
            <a:ext cx="2219985" cy="368005"/>
            <a:chOff x="1265252" y="2050432"/>
            <a:chExt cx="2219985" cy="368005"/>
          </a:xfrm>
        </p:grpSpPr>
        <p:sp>
          <p:nvSpPr>
            <p:cNvPr id="1197" name="직사각형 1196">
              <a:extLst>
                <a:ext uri="{FF2B5EF4-FFF2-40B4-BE49-F238E27FC236}">
                  <a16:creationId xmlns:a16="http://schemas.microsoft.com/office/drawing/2014/main" id="{79BC5031-470A-0C23-9672-8CAC63FBB360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8" name="Content Placeholder 2">
              <a:extLst>
                <a:ext uri="{FF2B5EF4-FFF2-40B4-BE49-F238E27FC236}">
                  <a16:creationId xmlns:a16="http://schemas.microsoft.com/office/drawing/2014/main" id="{7B58E780-1060-D57D-E79A-F1817D3124F6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1139" name="직사각형 1138">
            <a:extLst>
              <a:ext uri="{FF2B5EF4-FFF2-40B4-BE49-F238E27FC236}">
                <a16:creationId xmlns:a16="http://schemas.microsoft.com/office/drawing/2014/main" id="{30F1B721-E1CA-2095-B622-08B04E4E1153}"/>
              </a:ext>
            </a:extLst>
          </p:cNvPr>
          <p:cNvSpPr/>
          <p:nvPr/>
        </p:nvSpPr>
        <p:spPr>
          <a:xfrm>
            <a:off x="7247147" y="3172403"/>
            <a:ext cx="3486087" cy="585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6" name="Content Placeholder 2">
            <a:extLst>
              <a:ext uri="{FF2B5EF4-FFF2-40B4-BE49-F238E27FC236}">
                <a16:creationId xmlns:a16="http://schemas.microsoft.com/office/drawing/2014/main" id="{4FC9AE70-B44F-AE6F-D311-13D78A397F0B}"/>
              </a:ext>
            </a:extLst>
          </p:cNvPr>
          <p:cNvSpPr txBox="1">
            <a:spLocks/>
          </p:cNvSpPr>
          <p:nvPr/>
        </p:nvSpPr>
        <p:spPr>
          <a:xfrm>
            <a:off x="10479345" y="3314130"/>
            <a:ext cx="228972" cy="215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3842AC8-B5BF-2531-568C-C9C88D5ADA7E}"/>
              </a:ext>
            </a:extLst>
          </p:cNvPr>
          <p:cNvGrpSpPr/>
          <p:nvPr/>
        </p:nvGrpSpPr>
        <p:grpSpPr>
          <a:xfrm>
            <a:off x="7249936" y="4018441"/>
            <a:ext cx="1445178" cy="448710"/>
            <a:chOff x="7249936" y="3322121"/>
            <a:chExt cx="1445178" cy="448710"/>
          </a:xfrm>
        </p:grpSpPr>
        <p:sp>
          <p:nvSpPr>
            <p:cNvPr id="1140" name="직사각형 1139">
              <a:extLst>
                <a:ext uri="{FF2B5EF4-FFF2-40B4-BE49-F238E27FC236}">
                  <a16:creationId xmlns:a16="http://schemas.microsoft.com/office/drawing/2014/main" id="{344990CD-3F76-D2D5-BD08-F7E10DA1CCF4}"/>
                </a:ext>
              </a:extLst>
            </p:cNvPr>
            <p:cNvSpPr/>
            <p:nvPr/>
          </p:nvSpPr>
          <p:spPr>
            <a:xfrm>
              <a:off x="7249936" y="3322121"/>
              <a:ext cx="1445178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8" name="Content Placeholder 2">
              <a:extLst>
                <a:ext uri="{FF2B5EF4-FFF2-40B4-BE49-F238E27FC236}">
                  <a16:creationId xmlns:a16="http://schemas.microsoft.com/office/drawing/2014/main" id="{430EDDB2-7E06-B410-DD4F-034CDFD01CDD}"/>
                </a:ext>
              </a:extLst>
            </p:cNvPr>
            <p:cNvSpPr txBox="1">
              <a:spLocks/>
            </p:cNvSpPr>
            <p:nvPr/>
          </p:nvSpPr>
          <p:spPr>
            <a:xfrm>
              <a:off x="7260283" y="3406283"/>
              <a:ext cx="1434831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 Buffer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BEEC919-0B91-7E8A-4887-67F8190D8A72}"/>
              </a:ext>
            </a:extLst>
          </p:cNvPr>
          <p:cNvGrpSpPr/>
          <p:nvPr/>
        </p:nvGrpSpPr>
        <p:grpSpPr>
          <a:xfrm>
            <a:off x="8835985" y="4018442"/>
            <a:ext cx="1313357" cy="448710"/>
            <a:chOff x="8835985" y="3322122"/>
            <a:chExt cx="1313357" cy="448710"/>
          </a:xfrm>
        </p:grpSpPr>
        <p:sp>
          <p:nvSpPr>
            <p:cNvPr id="1141" name="직사각형 1140">
              <a:extLst>
                <a:ext uri="{FF2B5EF4-FFF2-40B4-BE49-F238E27FC236}">
                  <a16:creationId xmlns:a16="http://schemas.microsoft.com/office/drawing/2014/main" id="{D885D68F-0C9C-A23F-8879-7553C658D4A5}"/>
                </a:ext>
              </a:extLst>
            </p:cNvPr>
            <p:cNvSpPr/>
            <p:nvPr/>
          </p:nvSpPr>
          <p:spPr>
            <a:xfrm>
              <a:off x="8835985" y="3322122"/>
              <a:ext cx="1313356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9" name="Content Placeholder 2">
              <a:extLst>
                <a:ext uri="{FF2B5EF4-FFF2-40B4-BE49-F238E27FC236}">
                  <a16:creationId xmlns:a16="http://schemas.microsoft.com/office/drawing/2014/main" id="{A07F3DDD-35E7-191F-6183-9099C53210A5}"/>
                </a:ext>
              </a:extLst>
            </p:cNvPr>
            <p:cNvSpPr txBox="1">
              <a:spLocks/>
            </p:cNvSpPr>
            <p:nvPr/>
          </p:nvSpPr>
          <p:spPr>
            <a:xfrm>
              <a:off x="8835986" y="3406283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 Queue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6184059-547E-4DC0-E293-A7514A340137}"/>
              </a:ext>
            </a:extLst>
          </p:cNvPr>
          <p:cNvGrpSpPr/>
          <p:nvPr/>
        </p:nvGrpSpPr>
        <p:grpSpPr>
          <a:xfrm>
            <a:off x="10287425" y="4018442"/>
            <a:ext cx="445809" cy="448710"/>
            <a:chOff x="10287425" y="3322122"/>
            <a:chExt cx="445809" cy="448710"/>
          </a:xfrm>
        </p:grpSpPr>
        <p:sp>
          <p:nvSpPr>
            <p:cNvPr id="1160" name="직사각형 1159">
              <a:extLst>
                <a:ext uri="{FF2B5EF4-FFF2-40B4-BE49-F238E27FC236}">
                  <a16:creationId xmlns:a16="http://schemas.microsoft.com/office/drawing/2014/main" id="{D5B054CE-1C9C-CE4F-9BC8-32FFA4528DCA}"/>
                </a:ext>
              </a:extLst>
            </p:cNvPr>
            <p:cNvSpPr/>
            <p:nvPr/>
          </p:nvSpPr>
          <p:spPr>
            <a:xfrm>
              <a:off x="10290212" y="3322122"/>
              <a:ext cx="443022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1" name="Content Placeholder 2">
              <a:extLst>
                <a:ext uri="{FF2B5EF4-FFF2-40B4-BE49-F238E27FC236}">
                  <a16:creationId xmlns:a16="http://schemas.microsoft.com/office/drawing/2014/main" id="{74A596AF-E6DA-336B-20FA-42F145414CD0}"/>
                </a:ext>
              </a:extLst>
            </p:cNvPr>
            <p:cNvSpPr txBox="1">
              <a:spLocks/>
            </p:cNvSpPr>
            <p:nvPr/>
          </p:nvSpPr>
          <p:spPr>
            <a:xfrm>
              <a:off x="10287425" y="3409616"/>
              <a:ext cx="443021" cy="27614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</a:t>
              </a:r>
            </a:p>
          </p:txBody>
        </p:sp>
      </p:grpSp>
      <p:cxnSp>
        <p:nvCxnSpPr>
          <p:cNvPr id="1162" name="직선 화살표 연결선 1161">
            <a:extLst>
              <a:ext uri="{FF2B5EF4-FFF2-40B4-BE49-F238E27FC236}">
                <a16:creationId xmlns:a16="http://schemas.microsoft.com/office/drawing/2014/main" id="{17654A37-EC92-BBE2-7F2A-CB704E8F85B9}"/>
              </a:ext>
            </a:extLst>
          </p:cNvPr>
          <p:cNvCxnSpPr>
            <a:cxnSpLocks/>
          </p:cNvCxnSpPr>
          <p:nvPr/>
        </p:nvCxnSpPr>
        <p:spPr>
          <a:xfrm>
            <a:off x="8013401" y="4459273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3" name="직선 화살표 연결선 1162">
            <a:extLst>
              <a:ext uri="{FF2B5EF4-FFF2-40B4-BE49-F238E27FC236}">
                <a16:creationId xmlns:a16="http://schemas.microsoft.com/office/drawing/2014/main" id="{B294CF6F-2248-641E-A127-F8C0A2BC1A55}"/>
              </a:ext>
            </a:extLst>
          </p:cNvPr>
          <p:cNvCxnSpPr>
            <a:cxnSpLocks/>
          </p:cNvCxnSpPr>
          <p:nvPr/>
        </p:nvCxnSpPr>
        <p:spPr>
          <a:xfrm flipV="1">
            <a:off x="9492661" y="4468313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4" name="직선 화살표 연결선 1163">
            <a:extLst>
              <a:ext uri="{FF2B5EF4-FFF2-40B4-BE49-F238E27FC236}">
                <a16:creationId xmlns:a16="http://schemas.microsoft.com/office/drawing/2014/main" id="{26E82C0A-39C4-598F-AA33-648F691B426D}"/>
              </a:ext>
            </a:extLst>
          </p:cNvPr>
          <p:cNvCxnSpPr>
            <a:cxnSpLocks/>
            <a:stCxn id="1141" idx="3"/>
            <a:endCxn id="1161" idx="1"/>
          </p:cNvCxnSpPr>
          <p:nvPr/>
        </p:nvCxnSpPr>
        <p:spPr>
          <a:xfrm>
            <a:off x="10149341" y="4242797"/>
            <a:ext cx="138084" cy="1211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5" name="직선 화살표 연결선 1164">
            <a:extLst>
              <a:ext uri="{FF2B5EF4-FFF2-40B4-BE49-F238E27FC236}">
                <a16:creationId xmlns:a16="http://schemas.microsoft.com/office/drawing/2014/main" id="{C013FEAA-68DD-50D2-14C3-923B811E7DF5}"/>
              </a:ext>
            </a:extLst>
          </p:cNvPr>
          <p:cNvCxnSpPr>
            <a:cxnSpLocks/>
          </p:cNvCxnSpPr>
          <p:nvPr/>
        </p:nvCxnSpPr>
        <p:spPr>
          <a:xfrm>
            <a:off x="10499060" y="4469444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6" name="직선 화살표 연결선 1165">
            <a:extLst>
              <a:ext uri="{FF2B5EF4-FFF2-40B4-BE49-F238E27FC236}">
                <a16:creationId xmlns:a16="http://schemas.microsoft.com/office/drawing/2014/main" id="{951598CB-7460-DE40-9C5A-6446917A96A5}"/>
              </a:ext>
            </a:extLst>
          </p:cNvPr>
          <p:cNvCxnSpPr>
            <a:cxnSpLocks/>
            <a:stCxn id="1161" idx="3"/>
          </p:cNvCxnSpPr>
          <p:nvPr/>
        </p:nvCxnSpPr>
        <p:spPr>
          <a:xfrm>
            <a:off x="10730446" y="4244008"/>
            <a:ext cx="241478" cy="0"/>
          </a:xfrm>
          <a:prstGeom prst="straightConnector1">
            <a:avLst/>
          </a:prstGeom>
          <a:ln w="19050">
            <a:solidFill>
              <a:srgbClr val="00A0E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11893BD1-D115-AE1C-4C1E-AB0D27B9158F}"/>
              </a:ext>
            </a:extLst>
          </p:cNvPr>
          <p:cNvGrpSpPr/>
          <p:nvPr/>
        </p:nvGrpSpPr>
        <p:grpSpPr>
          <a:xfrm>
            <a:off x="7249935" y="4624611"/>
            <a:ext cx="3483299" cy="481518"/>
            <a:chOff x="7249935" y="3928291"/>
            <a:chExt cx="3483299" cy="481518"/>
          </a:xfrm>
        </p:grpSpPr>
        <p:sp>
          <p:nvSpPr>
            <p:cNvPr id="1167" name="직사각형 1166">
              <a:extLst>
                <a:ext uri="{FF2B5EF4-FFF2-40B4-BE49-F238E27FC236}">
                  <a16:creationId xmlns:a16="http://schemas.microsoft.com/office/drawing/2014/main" id="{10F4C6BC-5226-6F37-1825-B447C7777E97}"/>
                </a:ext>
              </a:extLst>
            </p:cNvPr>
            <p:cNvSpPr/>
            <p:nvPr/>
          </p:nvSpPr>
          <p:spPr>
            <a:xfrm>
              <a:off x="7249935" y="3928291"/>
              <a:ext cx="3483299" cy="481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8" name="Content Placeholder 2">
              <a:extLst>
                <a:ext uri="{FF2B5EF4-FFF2-40B4-BE49-F238E27FC236}">
                  <a16:creationId xmlns:a16="http://schemas.microsoft.com/office/drawing/2014/main" id="{744B2272-CBF6-99C7-83F6-0BB161CA74B2}"/>
                </a:ext>
              </a:extLst>
            </p:cNvPr>
            <p:cNvSpPr txBox="1">
              <a:spLocks/>
            </p:cNvSpPr>
            <p:nvPr/>
          </p:nvSpPr>
          <p:spPr>
            <a:xfrm>
              <a:off x="8329918" y="4035952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In-Order Core</a:t>
              </a:r>
            </a:p>
          </p:txBody>
        </p:sp>
      </p:grpSp>
      <p:grpSp>
        <p:nvGrpSpPr>
          <p:cNvPr id="1169" name="그룹 1168">
            <a:extLst>
              <a:ext uri="{FF2B5EF4-FFF2-40B4-BE49-F238E27FC236}">
                <a16:creationId xmlns:a16="http://schemas.microsoft.com/office/drawing/2014/main" id="{6AEC14AC-7144-F5F0-D669-1D2D2A6ADCD9}"/>
              </a:ext>
            </a:extLst>
          </p:cNvPr>
          <p:cNvGrpSpPr/>
          <p:nvPr/>
        </p:nvGrpSpPr>
        <p:grpSpPr>
          <a:xfrm>
            <a:off x="7363018" y="3758398"/>
            <a:ext cx="1229360" cy="245864"/>
            <a:chOff x="5126593" y="4149687"/>
            <a:chExt cx="1229360" cy="245864"/>
          </a:xfrm>
        </p:grpSpPr>
        <p:cxnSp>
          <p:nvCxnSpPr>
            <p:cNvPr id="1181" name="직선 화살표 연결선 1180">
              <a:extLst>
                <a:ext uri="{FF2B5EF4-FFF2-40B4-BE49-F238E27FC236}">
                  <a16:creationId xmlns:a16="http://schemas.microsoft.com/office/drawing/2014/main" id="{42E43179-CF36-5989-C342-D57752A73E10}"/>
                </a:ext>
              </a:extLst>
            </p:cNvPr>
            <p:cNvCxnSpPr>
              <a:cxnSpLocks/>
            </p:cNvCxnSpPr>
            <p:nvPr/>
          </p:nvCxnSpPr>
          <p:spPr>
            <a:xfrm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2" name="직선 화살표 연결선 1181">
              <a:extLst>
                <a:ext uri="{FF2B5EF4-FFF2-40B4-BE49-F238E27FC236}">
                  <a16:creationId xmlns:a16="http://schemas.microsoft.com/office/drawing/2014/main" id="{01B868E2-5B3A-52C8-6428-EEA839E53B2E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직선 화살표 연결선 1182">
              <a:extLst>
                <a:ext uri="{FF2B5EF4-FFF2-40B4-BE49-F238E27FC236}">
                  <a16:creationId xmlns:a16="http://schemas.microsoft.com/office/drawing/2014/main" id="{66E1B4DF-B77D-5AD8-0304-9D653DC6FD78}"/>
                </a:ext>
              </a:extLst>
            </p:cNvPr>
            <p:cNvCxnSpPr>
              <a:cxnSpLocks/>
            </p:cNvCxnSpPr>
            <p:nvPr/>
          </p:nvCxnSpPr>
          <p:spPr>
            <a:xfrm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4" name="직선 화살표 연결선 1183">
              <a:extLst>
                <a:ext uri="{FF2B5EF4-FFF2-40B4-BE49-F238E27FC236}">
                  <a16:creationId xmlns:a16="http://schemas.microsoft.com/office/drawing/2014/main" id="{46781853-5CC0-E86F-7CE7-2E9CC095CA96}"/>
                </a:ext>
              </a:extLst>
            </p:cNvPr>
            <p:cNvCxnSpPr>
              <a:cxnSpLocks/>
            </p:cNvCxnSpPr>
            <p:nvPr/>
          </p:nvCxnSpPr>
          <p:spPr>
            <a:xfrm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직선 화살표 연결선 1184">
              <a:extLst>
                <a:ext uri="{FF2B5EF4-FFF2-40B4-BE49-F238E27FC236}">
                  <a16:creationId xmlns:a16="http://schemas.microsoft.com/office/drawing/2014/main" id="{81AE5235-ADAA-1C9A-07BA-E3431705BF7C}"/>
                </a:ext>
              </a:extLst>
            </p:cNvPr>
            <p:cNvCxnSpPr>
              <a:cxnSpLocks/>
            </p:cNvCxnSpPr>
            <p:nvPr/>
          </p:nvCxnSpPr>
          <p:spPr>
            <a:xfrm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6" name="직선 화살표 연결선 1185">
              <a:extLst>
                <a:ext uri="{FF2B5EF4-FFF2-40B4-BE49-F238E27FC236}">
                  <a16:creationId xmlns:a16="http://schemas.microsoft.com/office/drawing/2014/main" id="{6CE84266-A082-54F4-FB14-F3E281A0DFD0}"/>
                </a:ext>
              </a:extLst>
            </p:cNvPr>
            <p:cNvCxnSpPr>
              <a:cxnSpLocks/>
            </p:cNvCxnSpPr>
            <p:nvPr/>
          </p:nvCxnSpPr>
          <p:spPr>
            <a:xfrm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직선 화살표 연결선 1186">
              <a:extLst>
                <a:ext uri="{FF2B5EF4-FFF2-40B4-BE49-F238E27FC236}">
                  <a16:creationId xmlns:a16="http://schemas.microsoft.com/office/drawing/2014/main" id="{D31E8AE3-01A9-F559-2E7A-FB09F1D05BFA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8" name="직선 화살표 연결선 1187">
              <a:extLst>
                <a:ext uri="{FF2B5EF4-FFF2-40B4-BE49-F238E27FC236}">
                  <a16:creationId xmlns:a16="http://schemas.microsoft.com/office/drawing/2014/main" id="{4F526144-2931-FE23-8844-2CCF9E7FFDAB}"/>
                </a:ext>
              </a:extLst>
            </p:cNvPr>
            <p:cNvCxnSpPr>
              <a:cxnSpLocks/>
            </p:cNvCxnSpPr>
            <p:nvPr/>
          </p:nvCxnSpPr>
          <p:spPr>
            <a:xfrm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0" name="그룹 1169">
            <a:extLst>
              <a:ext uri="{FF2B5EF4-FFF2-40B4-BE49-F238E27FC236}">
                <a16:creationId xmlns:a16="http://schemas.microsoft.com/office/drawing/2014/main" id="{812CBB85-1B98-7279-C9B7-E660499FE632}"/>
              </a:ext>
            </a:extLst>
          </p:cNvPr>
          <p:cNvGrpSpPr/>
          <p:nvPr/>
        </p:nvGrpSpPr>
        <p:grpSpPr>
          <a:xfrm>
            <a:off x="8877984" y="3758398"/>
            <a:ext cx="1229360" cy="245864"/>
            <a:chOff x="5126593" y="4149687"/>
            <a:chExt cx="1229360" cy="245864"/>
          </a:xfrm>
        </p:grpSpPr>
        <p:cxnSp>
          <p:nvCxnSpPr>
            <p:cNvPr id="1173" name="직선 화살표 연결선 1172">
              <a:extLst>
                <a:ext uri="{FF2B5EF4-FFF2-40B4-BE49-F238E27FC236}">
                  <a16:creationId xmlns:a16="http://schemas.microsoft.com/office/drawing/2014/main" id="{4F60A989-E0AC-DE11-4ABD-ACA5073735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직선 화살표 연결선 1173">
              <a:extLst>
                <a:ext uri="{FF2B5EF4-FFF2-40B4-BE49-F238E27FC236}">
                  <a16:creationId xmlns:a16="http://schemas.microsoft.com/office/drawing/2014/main" id="{2BE02EA1-C57F-636B-788C-F4B204C016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5" name="직선 화살표 연결선 1174">
              <a:extLst>
                <a:ext uri="{FF2B5EF4-FFF2-40B4-BE49-F238E27FC236}">
                  <a16:creationId xmlns:a16="http://schemas.microsoft.com/office/drawing/2014/main" id="{ADFBFC32-8245-DAC3-6260-0F2EAD29A4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직선 화살표 연결선 1175">
              <a:extLst>
                <a:ext uri="{FF2B5EF4-FFF2-40B4-BE49-F238E27FC236}">
                  <a16:creationId xmlns:a16="http://schemas.microsoft.com/office/drawing/2014/main" id="{1C51563B-4F2E-FAE1-F105-D205AA5D1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7" name="직선 화살표 연결선 1176">
              <a:extLst>
                <a:ext uri="{FF2B5EF4-FFF2-40B4-BE49-F238E27FC236}">
                  <a16:creationId xmlns:a16="http://schemas.microsoft.com/office/drawing/2014/main" id="{8D13E74D-E75C-4800-ED68-793A87A69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8" name="직선 화살표 연결선 1177">
              <a:extLst>
                <a:ext uri="{FF2B5EF4-FFF2-40B4-BE49-F238E27FC236}">
                  <a16:creationId xmlns:a16="http://schemas.microsoft.com/office/drawing/2014/main" id="{D06D759F-0E4B-4B53-31F1-5A810DE4CD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9" name="직선 화살표 연결선 1178">
              <a:extLst>
                <a:ext uri="{FF2B5EF4-FFF2-40B4-BE49-F238E27FC236}">
                  <a16:creationId xmlns:a16="http://schemas.microsoft.com/office/drawing/2014/main" id="{C2931326-081E-FBE1-2410-78CD5D3736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0" name="직선 화살표 연결선 1179">
              <a:extLst>
                <a:ext uri="{FF2B5EF4-FFF2-40B4-BE49-F238E27FC236}">
                  <a16:creationId xmlns:a16="http://schemas.microsoft.com/office/drawing/2014/main" id="{8D9E439A-AF00-9156-6557-87DAEF59F5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1" name="직사각형 1170">
            <a:extLst>
              <a:ext uri="{FF2B5EF4-FFF2-40B4-BE49-F238E27FC236}">
                <a16:creationId xmlns:a16="http://schemas.microsoft.com/office/drawing/2014/main" id="{5C49E393-A68F-0618-0F48-1E3811306F98}"/>
              </a:ext>
            </a:extLst>
          </p:cNvPr>
          <p:cNvSpPr/>
          <p:nvPr/>
        </p:nvSpPr>
        <p:spPr>
          <a:xfrm>
            <a:off x="8411869" y="3168899"/>
            <a:ext cx="1158966" cy="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2" name="Content Placeholder 2">
            <a:extLst>
              <a:ext uri="{FF2B5EF4-FFF2-40B4-BE49-F238E27FC236}">
                <a16:creationId xmlns:a16="http://schemas.microsoft.com/office/drawing/2014/main" id="{B9802319-2DEB-099C-2568-A12750926D64}"/>
              </a:ext>
            </a:extLst>
          </p:cNvPr>
          <p:cNvSpPr txBox="1">
            <a:spLocks/>
          </p:cNvSpPr>
          <p:nvPr/>
        </p:nvSpPr>
        <p:spPr>
          <a:xfrm>
            <a:off x="8208575" y="3052520"/>
            <a:ext cx="1556043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1269" name="그룹 1268">
            <a:extLst>
              <a:ext uri="{FF2B5EF4-FFF2-40B4-BE49-F238E27FC236}">
                <a16:creationId xmlns:a16="http://schemas.microsoft.com/office/drawing/2014/main" id="{4799C595-6A56-5935-146E-6FB99021E30B}"/>
              </a:ext>
            </a:extLst>
          </p:cNvPr>
          <p:cNvGrpSpPr/>
          <p:nvPr/>
        </p:nvGrpSpPr>
        <p:grpSpPr>
          <a:xfrm>
            <a:off x="2478223" y="4389406"/>
            <a:ext cx="1366302" cy="1101600"/>
            <a:chOff x="2942574" y="3570347"/>
            <a:chExt cx="1366302" cy="998417"/>
          </a:xfrm>
          <a:solidFill>
            <a:srgbClr val="FF7979"/>
          </a:solidFill>
        </p:grpSpPr>
        <p:sp>
          <p:nvSpPr>
            <p:cNvPr id="1240" name="직사각형 1239">
              <a:extLst>
                <a:ext uri="{FF2B5EF4-FFF2-40B4-BE49-F238E27FC236}">
                  <a16:creationId xmlns:a16="http://schemas.microsoft.com/office/drawing/2014/main" id="{DF089652-FF33-C2F8-7422-1BE1EB95FAA8}"/>
                </a:ext>
              </a:extLst>
            </p:cNvPr>
            <p:cNvSpPr/>
            <p:nvPr/>
          </p:nvSpPr>
          <p:spPr>
            <a:xfrm>
              <a:off x="3625725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3" name="직사각형 1242">
              <a:extLst>
                <a:ext uri="{FF2B5EF4-FFF2-40B4-BE49-F238E27FC236}">
                  <a16:creationId xmlns:a16="http://schemas.microsoft.com/office/drawing/2014/main" id="{7595E2EF-A2C2-57DC-FADD-4C0EEB9A6F51}"/>
                </a:ext>
              </a:extLst>
            </p:cNvPr>
            <p:cNvSpPr/>
            <p:nvPr/>
          </p:nvSpPr>
          <p:spPr>
            <a:xfrm>
              <a:off x="2942574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46" name="직사각형 1245">
              <a:extLst>
                <a:ext uri="{FF2B5EF4-FFF2-40B4-BE49-F238E27FC236}">
                  <a16:creationId xmlns:a16="http://schemas.microsoft.com/office/drawing/2014/main" id="{D6814AF5-DEDD-7091-6D58-15530701EB20}"/>
                </a:ext>
              </a:extLst>
            </p:cNvPr>
            <p:cNvSpPr/>
            <p:nvPr/>
          </p:nvSpPr>
          <p:spPr>
            <a:xfrm>
              <a:off x="3625725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9" name="직사각형 1248">
              <a:extLst>
                <a:ext uri="{FF2B5EF4-FFF2-40B4-BE49-F238E27FC236}">
                  <a16:creationId xmlns:a16="http://schemas.microsoft.com/office/drawing/2014/main" id="{A4D86CA2-F648-B858-F57B-A18640BF0017}"/>
                </a:ext>
              </a:extLst>
            </p:cNvPr>
            <p:cNvSpPr/>
            <p:nvPr/>
          </p:nvSpPr>
          <p:spPr>
            <a:xfrm>
              <a:off x="2942574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2" name="직사각형 1251">
              <a:extLst>
                <a:ext uri="{FF2B5EF4-FFF2-40B4-BE49-F238E27FC236}">
                  <a16:creationId xmlns:a16="http://schemas.microsoft.com/office/drawing/2014/main" id="{6206D590-4230-A212-26C0-C05CE5F96DBE}"/>
                </a:ext>
              </a:extLst>
            </p:cNvPr>
            <p:cNvSpPr/>
            <p:nvPr/>
          </p:nvSpPr>
          <p:spPr>
            <a:xfrm>
              <a:off x="362572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5" name="직사각형 1254">
              <a:extLst>
                <a:ext uri="{FF2B5EF4-FFF2-40B4-BE49-F238E27FC236}">
                  <a16:creationId xmlns:a16="http://schemas.microsoft.com/office/drawing/2014/main" id="{6486F9ED-D466-D06E-6D58-7C725739F3DB}"/>
                </a:ext>
              </a:extLst>
            </p:cNvPr>
            <p:cNvSpPr/>
            <p:nvPr/>
          </p:nvSpPr>
          <p:spPr>
            <a:xfrm>
              <a:off x="294257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8" name="직사각형 1257">
              <a:extLst>
                <a:ext uri="{FF2B5EF4-FFF2-40B4-BE49-F238E27FC236}">
                  <a16:creationId xmlns:a16="http://schemas.microsoft.com/office/drawing/2014/main" id="{E1B6D563-7365-83F1-8914-FB5A2D017F2D}"/>
                </a:ext>
              </a:extLst>
            </p:cNvPr>
            <p:cNvSpPr/>
            <p:nvPr/>
          </p:nvSpPr>
          <p:spPr>
            <a:xfrm>
              <a:off x="3625723" y="41696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1" name="직사각형 1260">
              <a:extLst>
                <a:ext uri="{FF2B5EF4-FFF2-40B4-BE49-F238E27FC236}">
                  <a16:creationId xmlns:a16="http://schemas.microsoft.com/office/drawing/2014/main" id="{44AD2C80-2BB4-C425-01A2-8B6B5899C8BE}"/>
                </a:ext>
              </a:extLst>
            </p:cNvPr>
            <p:cNvSpPr/>
            <p:nvPr/>
          </p:nvSpPr>
          <p:spPr>
            <a:xfrm>
              <a:off x="2942574" y="41696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4" name="직사각형 1263">
              <a:extLst>
                <a:ext uri="{FF2B5EF4-FFF2-40B4-BE49-F238E27FC236}">
                  <a16:creationId xmlns:a16="http://schemas.microsoft.com/office/drawing/2014/main" id="{6F70FF7F-A47E-CA9C-ACEC-7B23B27D44F0}"/>
                </a:ext>
              </a:extLst>
            </p:cNvPr>
            <p:cNvSpPr/>
            <p:nvPr/>
          </p:nvSpPr>
          <p:spPr>
            <a:xfrm>
              <a:off x="3625722" y="43687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7" name="직사각형 1266">
              <a:extLst>
                <a:ext uri="{FF2B5EF4-FFF2-40B4-BE49-F238E27FC236}">
                  <a16:creationId xmlns:a16="http://schemas.microsoft.com/office/drawing/2014/main" id="{4E55EA92-0AE9-4FF5-0DB9-F7CAE68C7DAA}"/>
                </a:ext>
              </a:extLst>
            </p:cNvPr>
            <p:cNvSpPr/>
            <p:nvPr/>
          </p:nvSpPr>
          <p:spPr>
            <a:xfrm>
              <a:off x="2942574" y="43687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70" name="Content Placeholder 2">
            <a:extLst>
              <a:ext uri="{FF2B5EF4-FFF2-40B4-BE49-F238E27FC236}">
                <a16:creationId xmlns:a16="http://schemas.microsoft.com/office/drawing/2014/main" id="{4D8813AA-AA5A-C7B0-F36E-D4F59D2E0667}"/>
              </a:ext>
            </a:extLst>
          </p:cNvPr>
          <p:cNvSpPr txBox="1">
            <a:spLocks/>
          </p:cNvSpPr>
          <p:nvPr/>
        </p:nvSpPr>
        <p:spPr>
          <a:xfrm>
            <a:off x="795126" y="2220930"/>
            <a:ext cx="4494937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Waste Cache Capacity</a:t>
            </a:r>
          </a:p>
        </p:txBody>
      </p:sp>
      <p:sp>
        <p:nvSpPr>
          <p:cNvPr id="1271" name="Content Placeholder 2">
            <a:extLst>
              <a:ext uri="{FF2B5EF4-FFF2-40B4-BE49-F238E27FC236}">
                <a16:creationId xmlns:a16="http://schemas.microsoft.com/office/drawing/2014/main" id="{8B1D076C-B1F3-5C36-069F-C96845629E9C}"/>
              </a:ext>
            </a:extLst>
          </p:cNvPr>
          <p:cNvSpPr txBox="1">
            <a:spLocks/>
          </p:cNvSpPr>
          <p:nvPr/>
        </p:nvSpPr>
        <p:spPr>
          <a:xfrm>
            <a:off x="7011469" y="2220929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Significant Overhead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819966D7-6B6D-7346-01B2-29C7C8A11478}"/>
              </a:ext>
            </a:extLst>
          </p:cNvPr>
          <p:cNvGrpSpPr/>
          <p:nvPr/>
        </p:nvGrpSpPr>
        <p:grpSpPr>
          <a:xfrm>
            <a:off x="2477100" y="4390014"/>
            <a:ext cx="1367512" cy="1100992"/>
            <a:chOff x="2941451" y="4390014"/>
            <a:chExt cx="1367512" cy="1100992"/>
          </a:xfrm>
        </p:grpSpPr>
        <p:sp>
          <p:nvSpPr>
            <p:cNvPr id="1275" name="직사각형 1274">
              <a:extLst>
                <a:ext uri="{FF2B5EF4-FFF2-40B4-BE49-F238E27FC236}">
                  <a16:creationId xmlns:a16="http://schemas.microsoft.com/office/drawing/2014/main" id="{1DAADCA3-D58C-90D9-8AA9-93C28A8BEE7D}"/>
                </a:ext>
              </a:extLst>
            </p:cNvPr>
            <p:cNvSpPr/>
            <p:nvPr/>
          </p:nvSpPr>
          <p:spPr>
            <a:xfrm>
              <a:off x="3289346" y="439001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6" name="직사각형 1275">
              <a:extLst>
                <a:ext uri="{FF2B5EF4-FFF2-40B4-BE49-F238E27FC236}">
                  <a16:creationId xmlns:a16="http://schemas.microsoft.com/office/drawing/2014/main" id="{4E1AA8C9-1C8E-6F49-3D65-F54FA3958DDB}"/>
                </a:ext>
              </a:extLst>
            </p:cNvPr>
            <p:cNvSpPr/>
            <p:nvPr/>
          </p:nvSpPr>
          <p:spPr>
            <a:xfrm>
              <a:off x="3114251" y="460990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7" name="직사각형 1276">
              <a:extLst>
                <a:ext uri="{FF2B5EF4-FFF2-40B4-BE49-F238E27FC236}">
                  <a16:creationId xmlns:a16="http://schemas.microsoft.com/office/drawing/2014/main" id="{248F5AF9-3941-2666-B3C7-42A7A243419A}"/>
                </a:ext>
              </a:extLst>
            </p:cNvPr>
            <p:cNvSpPr/>
            <p:nvPr/>
          </p:nvSpPr>
          <p:spPr>
            <a:xfrm>
              <a:off x="3197815" y="482979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8" name="직사각형 1277">
              <a:extLst>
                <a:ext uri="{FF2B5EF4-FFF2-40B4-BE49-F238E27FC236}">
                  <a16:creationId xmlns:a16="http://schemas.microsoft.com/office/drawing/2014/main" id="{369E88D9-10DF-B8FB-0937-470549CCCAF3}"/>
                </a:ext>
              </a:extLst>
            </p:cNvPr>
            <p:cNvSpPr/>
            <p:nvPr/>
          </p:nvSpPr>
          <p:spPr>
            <a:xfrm>
              <a:off x="2941451" y="439001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9" name="직사각형 1278">
              <a:extLst>
                <a:ext uri="{FF2B5EF4-FFF2-40B4-BE49-F238E27FC236}">
                  <a16:creationId xmlns:a16="http://schemas.microsoft.com/office/drawing/2014/main" id="{8A252F4D-51CD-316D-C05C-37EE1A741A60}"/>
                </a:ext>
              </a:extLst>
            </p:cNvPr>
            <p:cNvSpPr/>
            <p:nvPr/>
          </p:nvSpPr>
          <p:spPr>
            <a:xfrm>
              <a:off x="3027851" y="460990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0" name="직사각형 1279">
              <a:extLst>
                <a:ext uri="{FF2B5EF4-FFF2-40B4-BE49-F238E27FC236}">
                  <a16:creationId xmlns:a16="http://schemas.microsoft.com/office/drawing/2014/main" id="{12128E5A-C375-9CDE-6CFC-0ADDF9D0C921}"/>
                </a:ext>
              </a:extLst>
            </p:cNvPr>
            <p:cNvSpPr/>
            <p:nvPr/>
          </p:nvSpPr>
          <p:spPr>
            <a:xfrm>
              <a:off x="3623679" y="4391140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1" name="직사각형 1280">
              <a:extLst>
                <a:ext uri="{FF2B5EF4-FFF2-40B4-BE49-F238E27FC236}">
                  <a16:creationId xmlns:a16="http://schemas.microsoft.com/office/drawing/2014/main" id="{BBA60D2E-FB8B-AD96-4888-7A413D1223D8}"/>
                </a:ext>
              </a:extLst>
            </p:cNvPr>
            <p:cNvSpPr/>
            <p:nvPr/>
          </p:nvSpPr>
          <p:spPr>
            <a:xfrm>
              <a:off x="4222563" y="439001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2" name="직사각형 1281">
              <a:extLst>
                <a:ext uri="{FF2B5EF4-FFF2-40B4-BE49-F238E27FC236}">
                  <a16:creationId xmlns:a16="http://schemas.microsoft.com/office/drawing/2014/main" id="{6FAAF30D-6987-1E41-E52B-A588101FC938}"/>
                </a:ext>
              </a:extLst>
            </p:cNvPr>
            <p:cNvSpPr/>
            <p:nvPr/>
          </p:nvSpPr>
          <p:spPr>
            <a:xfrm>
              <a:off x="3534443" y="482979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3" name="직사각형 1282">
              <a:extLst>
                <a:ext uri="{FF2B5EF4-FFF2-40B4-BE49-F238E27FC236}">
                  <a16:creationId xmlns:a16="http://schemas.microsoft.com/office/drawing/2014/main" id="{A509AAC9-E919-826B-D4B9-0E77CA4E8076}"/>
                </a:ext>
              </a:extLst>
            </p:cNvPr>
            <p:cNvSpPr/>
            <p:nvPr/>
          </p:nvSpPr>
          <p:spPr>
            <a:xfrm>
              <a:off x="3022549" y="5271116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4" name="직사각형 1283">
              <a:extLst>
                <a:ext uri="{FF2B5EF4-FFF2-40B4-BE49-F238E27FC236}">
                  <a16:creationId xmlns:a16="http://schemas.microsoft.com/office/drawing/2014/main" id="{73E840D7-6B4E-077A-1356-FE38A938AF83}"/>
                </a:ext>
              </a:extLst>
            </p:cNvPr>
            <p:cNvSpPr/>
            <p:nvPr/>
          </p:nvSpPr>
          <p:spPr>
            <a:xfrm>
              <a:off x="3373451" y="5271116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5" name="직사각형 1284">
              <a:extLst>
                <a:ext uri="{FF2B5EF4-FFF2-40B4-BE49-F238E27FC236}">
                  <a16:creationId xmlns:a16="http://schemas.microsoft.com/office/drawing/2014/main" id="{87EA9389-ADF1-430B-7354-475E86A87E3A}"/>
                </a:ext>
              </a:extLst>
            </p:cNvPr>
            <p:cNvSpPr/>
            <p:nvPr/>
          </p:nvSpPr>
          <p:spPr>
            <a:xfrm>
              <a:off x="3287051" y="504968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6" name="직사각형 1285">
              <a:extLst>
                <a:ext uri="{FF2B5EF4-FFF2-40B4-BE49-F238E27FC236}">
                  <a16:creationId xmlns:a16="http://schemas.microsoft.com/office/drawing/2014/main" id="{4F42BD76-BEAF-57C3-1A21-20B0E669192A}"/>
                </a:ext>
              </a:extLst>
            </p:cNvPr>
            <p:cNvSpPr/>
            <p:nvPr/>
          </p:nvSpPr>
          <p:spPr>
            <a:xfrm>
              <a:off x="3710189" y="460871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7" name="직사각형 1286">
              <a:extLst>
                <a:ext uri="{FF2B5EF4-FFF2-40B4-BE49-F238E27FC236}">
                  <a16:creationId xmlns:a16="http://schemas.microsoft.com/office/drawing/2014/main" id="{D8E36D76-BA4F-6990-6E18-958E3020907E}"/>
                </a:ext>
              </a:extLst>
            </p:cNvPr>
            <p:cNvSpPr/>
            <p:nvPr/>
          </p:nvSpPr>
          <p:spPr>
            <a:xfrm>
              <a:off x="3796589" y="482860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8" name="직사각형 1287">
              <a:extLst>
                <a:ext uri="{FF2B5EF4-FFF2-40B4-BE49-F238E27FC236}">
                  <a16:creationId xmlns:a16="http://schemas.microsoft.com/office/drawing/2014/main" id="{2E05C0C0-D80E-4F5A-F34B-BDB6A570DCE7}"/>
                </a:ext>
              </a:extLst>
            </p:cNvPr>
            <p:cNvSpPr/>
            <p:nvPr/>
          </p:nvSpPr>
          <p:spPr>
            <a:xfrm>
              <a:off x="3716124" y="504849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9" name="직사각형 1288">
              <a:extLst>
                <a:ext uri="{FF2B5EF4-FFF2-40B4-BE49-F238E27FC236}">
                  <a16:creationId xmlns:a16="http://schemas.microsoft.com/office/drawing/2014/main" id="{CF0C185D-DA8B-C910-C31F-85085A9FA152}"/>
                </a:ext>
              </a:extLst>
            </p:cNvPr>
            <p:cNvSpPr/>
            <p:nvPr/>
          </p:nvSpPr>
          <p:spPr>
            <a:xfrm>
              <a:off x="4052752" y="504849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91" name="직사각형 1290">
              <a:extLst>
                <a:ext uri="{FF2B5EF4-FFF2-40B4-BE49-F238E27FC236}">
                  <a16:creationId xmlns:a16="http://schemas.microsoft.com/office/drawing/2014/main" id="{8EA35766-12A5-91BC-B934-55C900A9D82F}"/>
                </a:ext>
              </a:extLst>
            </p:cNvPr>
            <p:cNvSpPr/>
            <p:nvPr/>
          </p:nvSpPr>
          <p:spPr>
            <a:xfrm>
              <a:off x="4052752" y="526957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92" name="직사각형 1291">
              <a:extLst>
                <a:ext uri="{FF2B5EF4-FFF2-40B4-BE49-F238E27FC236}">
                  <a16:creationId xmlns:a16="http://schemas.microsoft.com/office/drawing/2014/main" id="{3FF7A846-4208-D563-07DA-AB6A11FB489C}"/>
                </a:ext>
              </a:extLst>
            </p:cNvPr>
            <p:cNvSpPr/>
            <p:nvPr/>
          </p:nvSpPr>
          <p:spPr>
            <a:xfrm>
              <a:off x="4222563" y="460871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073C780-136E-F2C4-3963-7EFBCB33C3E5}"/>
              </a:ext>
            </a:extLst>
          </p:cNvPr>
          <p:cNvGrpSpPr/>
          <p:nvPr/>
        </p:nvGrpSpPr>
        <p:grpSpPr>
          <a:xfrm>
            <a:off x="7249935" y="3371015"/>
            <a:ext cx="3483299" cy="188769"/>
            <a:chOff x="7196155" y="3931547"/>
            <a:chExt cx="3483299" cy="188769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F5D05C34-3EEE-1D49-8779-C0047E5D840E}"/>
                </a:ext>
              </a:extLst>
            </p:cNvPr>
            <p:cNvSpPr/>
            <p:nvPr/>
          </p:nvSpPr>
          <p:spPr>
            <a:xfrm>
              <a:off x="7196155" y="3931943"/>
              <a:ext cx="3483299" cy="187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C339C774-1F6F-3C05-570A-8CDEFE8BD696}"/>
                </a:ext>
              </a:extLst>
            </p:cNvPr>
            <p:cNvGrpSpPr/>
            <p:nvPr/>
          </p:nvGrpSpPr>
          <p:grpSpPr>
            <a:xfrm>
              <a:off x="7196155" y="3931547"/>
              <a:ext cx="719423" cy="187793"/>
              <a:chOff x="7247147" y="2682610"/>
              <a:chExt cx="719423" cy="187793"/>
            </a:xfrm>
          </p:grpSpPr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6FEE3C74-0313-6356-7CCC-6CF99CB359A2}"/>
                  </a:ext>
                </a:extLst>
              </p:cNvPr>
              <p:cNvSpPr/>
              <p:nvPr/>
            </p:nvSpPr>
            <p:spPr>
              <a:xfrm>
                <a:off x="724714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60D08A1A-8BA2-DF8A-6EC7-D06378539B7E}"/>
                  </a:ext>
                </a:extLst>
              </p:cNvPr>
              <p:cNvSpPr/>
              <p:nvPr/>
            </p:nvSpPr>
            <p:spPr>
              <a:xfrm>
                <a:off x="733684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4AC88289-BE0D-078F-C71B-B1750684AC64}"/>
                  </a:ext>
                </a:extLst>
              </p:cNvPr>
              <p:cNvSpPr/>
              <p:nvPr/>
            </p:nvSpPr>
            <p:spPr>
              <a:xfrm>
                <a:off x="742688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BB2AD8E5-30BE-4A07-F0EE-7C135F5D3019}"/>
                  </a:ext>
                </a:extLst>
              </p:cNvPr>
              <p:cNvSpPr/>
              <p:nvPr/>
            </p:nvSpPr>
            <p:spPr>
              <a:xfrm>
                <a:off x="75169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4" name="직사각형 1023">
                <a:extLst>
                  <a:ext uri="{FF2B5EF4-FFF2-40B4-BE49-F238E27FC236}">
                    <a16:creationId xmlns:a16="http://schemas.microsoft.com/office/drawing/2014/main" id="{E21DC512-23B5-0ADA-7C1B-ECF2A8ECA5D6}"/>
                  </a:ext>
                </a:extLst>
              </p:cNvPr>
              <p:cNvSpPr/>
              <p:nvPr/>
            </p:nvSpPr>
            <p:spPr>
              <a:xfrm>
                <a:off x="760657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5" name="직사각형 1024">
                <a:extLst>
                  <a:ext uri="{FF2B5EF4-FFF2-40B4-BE49-F238E27FC236}">
                    <a16:creationId xmlns:a16="http://schemas.microsoft.com/office/drawing/2014/main" id="{42D890FE-3863-A2D0-E612-7E4B1E9F3246}"/>
                  </a:ext>
                </a:extLst>
              </p:cNvPr>
              <p:cNvSpPr/>
              <p:nvPr/>
            </p:nvSpPr>
            <p:spPr>
              <a:xfrm>
                <a:off x="76962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6" name="직사각형 1025">
                <a:extLst>
                  <a:ext uri="{FF2B5EF4-FFF2-40B4-BE49-F238E27FC236}">
                    <a16:creationId xmlns:a16="http://schemas.microsoft.com/office/drawing/2014/main" id="{B4618FE4-859B-8BD6-BCA4-62094FA3823C}"/>
                  </a:ext>
                </a:extLst>
              </p:cNvPr>
              <p:cNvSpPr/>
              <p:nvPr/>
            </p:nvSpPr>
            <p:spPr>
              <a:xfrm>
                <a:off x="778630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7" name="직사각형 1026">
                <a:extLst>
                  <a:ext uri="{FF2B5EF4-FFF2-40B4-BE49-F238E27FC236}">
                    <a16:creationId xmlns:a16="http://schemas.microsoft.com/office/drawing/2014/main" id="{866B5D79-D525-13E8-41F0-99366A1CED7B}"/>
                  </a:ext>
                </a:extLst>
              </p:cNvPr>
              <p:cNvSpPr/>
              <p:nvPr/>
            </p:nvSpPr>
            <p:spPr>
              <a:xfrm>
                <a:off x="78763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30A88AE9-A240-3E10-1186-449429739C76}"/>
                </a:ext>
              </a:extLst>
            </p:cNvPr>
            <p:cNvGrpSpPr/>
            <p:nvPr/>
          </p:nvGrpSpPr>
          <p:grpSpPr>
            <a:xfrm>
              <a:off x="7915325" y="3931547"/>
              <a:ext cx="360000" cy="187793"/>
              <a:chOff x="7966317" y="2682610"/>
              <a:chExt cx="360000" cy="187793"/>
            </a:xfrm>
          </p:grpSpPr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A67C59F4-0672-8925-C8E4-DFC596124E4B}"/>
                  </a:ext>
                </a:extLst>
              </p:cNvPr>
              <p:cNvSpPr/>
              <p:nvPr/>
            </p:nvSpPr>
            <p:spPr>
              <a:xfrm>
                <a:off x="796631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E67DEA1A-9A54-B6F5-042C-587CFB9E38F3}"/>
                  </a:ext>
                </a:extLst>
              </p:cNvPr>
              <p:cNvSpPr/>
              <p:nvPr/>
            </p:nvSpPr>
            <p:spPr>
              <a:xfrm>
                <a:off x="805601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0F264EAE-70D1-E807-CAF0-DB4D1BA1D08D}"/>
                  </a:ext>
                </a:extLst>
              </p:cNvPr>
              <p:cNvSpPr/>
              <p:nvPr/>
            </p:nvSpPr>
            <p:spPr>
              <a:xfrm>
                <a:off x="81460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FA8535C5-8FD0-89A0-5593-52576CB39B28}"/>
                  </a:ext>
                </a:extLst>
              </p:cNvPr>
              <p:cNvSpPr/>
              <p:nvPr/>
            </p:nvSpPr>
            <p:spPr>
              <a:xfrm>
                <a:off x="82361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994022DD-4BD9-A1E4-6D7F-27A5C58891A0}"/>
                </a:ext>
              </a:extLst>
            </p:cNvPr>
            <p:cNvGrpSpPr/>
            <p:nvPr/>
          </p:nvGrpSpPr>
          <p:grpSpPr>
            <a:xfrm>
              <a:off x="8274748" y="3931547"/>
              <a:ext cx="179887" cy="187793"/>
              <a:chOff x="8325740" y="2682610"/>
              <a:chExt cx="179887" cy="187793"/>
            </a:xfrm>
          </p:grpSpPr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8C54AF70-35BF-2CCC-3064-180A1EC30AF4}"/>
                  </a:ext>
                </a:extLst>
              </p:cNvPr>
              <p:cNvSpPr/>
              <p:nvPr/>
            </p:nvSpPr>
            <p:spPr>
              <a:xfrm>
                <a:off x="832574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5C8D0148-10EA-1B4F-30BD-F74858E14408}"/>
                  </a:ext>
                </a:extLst>
              </p:cNvPr>
              <p:cNvSpPr/>
              <p:nvPr/>
            </p:nvSpPr>
            <p:spPr>
              <a:xfrm>
                <a:off x="841543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91AC04F-F1B7-62A0-E9CB-EF9B11E69389}"/>
                </a:ext>
              </a:extLst>
            </p:cNvPr>
            <p:cNvGrpSpPr/>
            <p:nvPr/>
          </p:nvGrpSpPr>
          <p:grpSpPr>
            <a:xfrm>
              <a:off x="8454486" y="3931547"/>
              <a:ext cx="899832" cy="187793"/>
              <a:chOff x="8505478" y="2682610"/>
              <a:chExt cx="899832" cy="187793"/>
            </a:xfrm>
          </p:grpSpPr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3647547F-D5EB-8092-067D-07D1478B003D}"/>
                  </a:ext>
                </a:extLst>
              </p:cNvPr>
              <p:cNvSpPr/>
              <p:nvPr/>
            </p:nvSpPr>
            <p:spPr>
              <a:xfrm>
                <a:off x="85054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AAF6F4E3-3E00-9AAD-CFAE-C1FE7827492C}"/>
                  </a:ext>
                </a:extLst>
              </p:cNvPr>
              <p:cNvSpPr/>
              <p:nvPr/>
            </p:nvSpPr>
            <p:spPr>
              <a:xfrm>
                <a:off x="85955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56AFF763-AB48-F42C-CC67-B47F5639860C}"/>
                  </a:ext>
                </a:extLst>
              </p:cNvPr>
              <p:cNvSpPr/>
              <p:nvPr/>
            </p:nvSpPr>
            <p:spPr>
              <a:xfrm>
                <a:off x="868588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3A548C76-E501-1A10-F190-3E71E4BFF184}"/>
                  </a:ext>
                </a:extLst>
              </p:cNvPr>
              <p:cNvSpPr/>
              <p:nvPr/>
            </p:nvSpPr>
            <p:spPr>
              <a:xfrm>
                <a:off x="877558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8EDBA58A-02A3-7E6B-3FA0-AEC7C00383BA}"/>
                  </a:ext>
                </a:extLst>
              </p:cNvPr>
              <p:cNvSpPr/>
              <p:nvPr/>
            </p:nvSpPr>
            <p:spPr>
              <a:xfrm>
                <a:off x="88656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FE6A98DF-FEC3-1215-788A-1D43503F4F75}"/>
                  </a:ext>
                </a:extLst>
              </p:cNvPr>
              <p:cNvSpPr/>
              <p:nvPr/>
            </p:nvSpPr>
            <p:spPr>
              <a:xfrm>
                <a:off x="89556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E04B29AA-8AAC-7CE4-6B92-DF6E4635EB87}"/>
                  </a:ext>
                </a:extLst>
              </p:cNvPr>
              <p:cNvSpPr/>
              <p:nvPr/>
            </p:nvSpPr>
            <p:spPr>
              <a:xfrm>
                <a:off x="904531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BC61CDCD-F573-C66E-93AC-7EC6F0DC94BE}"/>
                  </a:ext>
                </a:extLst>
              </p:cNvPr>
              <p:cNvSpPr/>
              <p:nvPr/>
            </p:nvSpPr>
            <p:spPr>
              <a:xfrm>
                <a:off x="913500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E4A90E76-4C5C-F9AF-754A-F4C58DD3CCAA}"/>
                  </a:ext>
                </a:extLst>
              </p:cNvPr>
              <p:cNvSpPr/>
              <p:nvPr/>
            </p:nvSpPr>
            <p:spPr>
              <a:xfrm>
                <a:off x="92250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4A30F1C8-A622-52DF-4D75-0B5A8E8A13A7}"/>
                  </a:ext>
                </a:extLst>
              </p:cNvPr>
              <p:cNvSpPr/>
              <p:nvPr/>
            </p:nvSpPr>
            <p:spPr>
              <a:xfrm>
                <a:off x="93151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68AA9EF7-1E56-56C6-FE48-4206F50EADA3}"/>
                </a:ext>
              </a:extLst>
            </p:cNvPr>
            <p:cNvGrpSpPr/>
            <p:nvPr/>
          </p:nvGrpSpPr>
          <p:grpSpPr>
            <a:xfrm>
              <a:off x="9354065" y="3931547"/>
              <a:ext cx="360000" cy="187793"/>
              <a:chOff x="9405057" y="2682610"/>
              <a:chExt cx="360000" cy="187793"/>
            </a:xfrm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8BFC821A-62CA-32BA-0C56-E8B3A6276CA7}"/>
                  </a:ext>
                </a:extLst>
              </p:cNvPr>
              <p:cNvSpPr/>
              <p:nvPr/>
            </p:nvSpPr>
            <p:spPr>
              <a:xfrm>
                <a:off x="940505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843A2E21-2F16-740E-E7B7-A8D09C75AF03}"/>
                  </a:ext>
                </a:extLst>
              </p:cNvPr>
              <p:cNvSpPr/>
              <p:nvPr/>
            </p:nvSpPr>
            <p:spPr>
              <a:xfrm>
                <a:off x="949475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82CC1702-AFA0-CB18-8961-8B6A476898D9}"/>
                  </a:ext>
                </a:extLst>
              </p:cNvPr>
              <p:cNvSpPr/>
              <p:nvPr/>
            </p:nvSpPr>
            <p:spPr>
              <a:xfrm>
                <a:off x="95847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75624482-CFA4-2892-60DD-5D5997564C7B}"/>
                  </a:ext>
                </a:extLst>
              </p:cNvPr>
              <p:cNvSpPr/>
              <p:nvPr/>
            </p:nvSpPr>
            <p:spPr>
              <a:xfrm>
                <a:off x="96748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B53F5BD5-D96B-6001-092B-84F7F1C85E87}"/>
                </a:ext>
              </a:extLst>
            </p:cNvPr>
            <p:cNvGrpSpPr/>
            <p:nvPr/>
          </p:nvGrpSpPr>
          <p:grpSpPr>
            <a:xfrm>
              <a:off x="9713488" y="3931547"/>
              <a:ext cx="360000" cy="187793"/>
              <a:chOff x="9764480" y="2682610"/>
              <a:chExt cx="360000" cy="187793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11A99685-DEBF-5480-6F75-8A15F99941B8}"/>
                  </a:ext>
                </a:extLst>
              </p:cNvPr>
              <p:cNvSpPr/>
              <p:nvPr/>
            </p:nvSpPr>
            <p:spPr>
              <a:xfrm>
                <a:off x="976448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DB9E5057-53AA-FA8F-C014-64BEE2076564}"/>
                  </a:ext>
                </a:extLst>
              </p:cNvPr>
              <p:cNvSpPr/>
              <p:nvPr/>
            </p:nvSpPr>
            <p:spPr>
              <a:xfrm>
                <a:off x="985417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C311E747-9996-F368-BA29-E0E030673781}"/>
                  </a:ext>
                </a:extLst>
              </p:cNvPr>
              <p:cNvSpPr/>
              <p:nvPr/>
            </p:nvSpPr>
            <p:spPr>
              <a:xfrm>
                <a:off x="99442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D91AB280-2B05-21EE-354D-88CB28AB4BCC}"/>
                  </a:ext>
                </a:extLst>
              </p:cNvPr>
              <p:cNvSpPr/>
              <p:nvPr/>
            </p:nvSpPr>
            <p:spPr>
              <a:xfrm>
                <a:off x="1003428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BC3DD9FB-4C91-7688-3D7E-DEC19B215C2D}"/>
                </a:ext>
              </a:extLst>
            </p:cNvPr>
            <p:cNvGrpSpPr/>
            <p:nvPr/>
          </p:nvGrpSpPr>
          <p:grpSpPr>
            <a:xfrm>
              <a:off x="10072674" y="3932523"/>
              <a:ext cx="360000" cy="187793"/>
              <a:chOff x="10123666" y="2683586"/>
              <a:chExt cx="360000" cy="187793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6D8136A8-B2BE-30F4-826F-3C23136F82E9}"/>
                  </a:ext>
                </a:extLst>
              </p:cNvPr>
              <p:cNvSpPr/>
              <p:nvPr/>
            </p:nvSpPr>
            <p:spPr>
              <a:xfrm>
                <a:off x="10123666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1AF6B018-150D-FA45-151A-159A77C0CAA9}"/>
                  </a:ext>
                </a:extLst>
              </p:cNvPr>
              <p:cNvSpPr/>
              <p:nvPr/>
            </p:nvSpPr>
            <p:spPr>
              <a:xfrm>
                <a:off x="10213361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1500A5C8-787B-9834-A4F4-7B7628AB91DD}"/>
                  </a:ext>
                </a:extLst>
              </p:cNvPr>
              <p:cNvSpPr/>
              <p:nvPr/>
            </p:nvSpPr>
            <p:spPr>
              <a:xfrm>
                <a:off x="1030340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EE37667B-E79D-6D1D-E19A-9E8EFBAD6ED1}"/>
                  </a:ext>
                </a:extLst>
              </p:cNvPr>
              <p:cNvSpPr/>
              <p:nvPr/>
            </p:nvSpPr>
            <p:spPr>
              <a:xfrm>
                <a:off x="1039347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1893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BF8D7C-D9BC-9501-06CD-49D0076061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Thank you.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B0B29D2-935E-A6C1-B68E-5F9B8B9A2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602038"/>
            <a:ext cx="10058400" cy="1655762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Changmin</a:t>
            </a:r>
            <a:r>
              <a:rPr lang="en-US" altLang="ko-KR" dirty="0"/>
              <a:t> Shin @ Seoul National University</a:t>
            </a:r>
          </a:p>
          <a:p>
            <a:r>
              <a:rPr lang="en-US" altLang="ko-KR" dirty="0"/>
              <a:t>Email: </a:t>
            </a:r>
            <a:r>
              <a:rPr lang="en-US" altLang="ko-KR" dirty="0">
                <a:hlinkClick r:id="rId3"/>
              </a:rPr>
              <a:t>scm8432@snu.ac.kr</a:t>
            </a:r>
            <a:endParaRPr lang="en-US" altLang="ko-KR" dirty="0"/>
          </a:p>
        </p:txBody>
      </p:sp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0B0BF7E0-77C8-F19A-7C99-35AB78257C30}"/>
              </a:ext>
            </a:extLst>
          </p:cNvPr>
          <p:cNvCxnSpPr>
            <a:cxnSpLocks/>
          </p:cNvCxnSpPr>
          <p:nvPr/>
        </p:nvCxnSpPr>
        <p:spPr>
          <a:xfrm>
            <a:off x="712766" y="3509963"/>
            <a:ext cx="106863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6A2D2-E89C-B73C-AAE0-DDACC8169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그룹 1032">
            <a:extLst>
              <a:ext uri="{FF2B5EF4-FFF2-40B4-BE49-F238E27FC236}">
                <a16:creationId xmlns:a16="http://schemas.microsoft.com/office/drawing/2014/main" id="{98D13BA0-83E5-4085-32E0-D72B6F7DC772}"/>
              </a:ext>
            </a:extLst>
          </p:cNvPr>
          <p:cNvGrpSpPr/>
          <p:nvPr/>
        </p:nvGrpSpPr>
        <p:grpSpPr>
          <a:xfrm>
            <a:off x="924574" y="3965171"/>
            <a:ext cx="2744778" cy="2599854"/>
            <a:chOff x="1715602" y="3146111"/>
            <a:chExt cx="2744778" cy="2599854"/>
          </a:xfrm>
        </p:grpSpPr>
        <p:sp>
          <p:nvSpPr>
            <p:cNvPr id="1034" name="직사각형 1033">
              <a:extLst>
                <a:ext uri="{FF2B5EF4-FFF2-40B4-BE49-F238E27FC236}">
                  <a16:creationId xmlns:a16="http://schemas.microsoft.com/office/drawing/2014/main" id="{F08464AD-C46B-FF3E-F3DA-AAEBB451FBAF}"/>
                </a:ext>
              </a:extLst>
            </p:cNvPr>
            <p:cNvSpPr/>
            <p:nvPr/>
          </p:nvSpPr>
          <p:spPr>
            <a:xfrm>
              <a:off x="1715602" y="3358327"/>
              <a:ext cx="2744778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35" name="그룹 1034">
              <a:extLst>
                <a:ext uri="{FF2B5EF4-FFF2-40B4-BE49-F238E27FC236}">
                  <a16:creationId xmlns:a16="http://schemas.microsoft.com/office/drawing/2014/main" id="{ED464A79-1788-0D07-9121-3A0A3AED1DF4}"/>
                </a:ext>
              </a:extLst>
            </p:cNvPr>
            <p:cNvGrpSpPr/>
            <p:nvPr/>
          </p:nvGrpSpPr>
          <p:grpSpPr>
            <a:xfrm>
              <a:off x="1807677" y="3465330"/>
              <a:ext cx="999023" cy="1286822"/>
              <a:chOff x="1807677" y="3504253"/>
              <a:chExt cx="999023" cy="1286822"/>
            </a:xfrm>
          </p:grpSpPr>
          <p:sp>
            <p:nvSpPr>
              <p:cNvPr id="1129" name="직사각형 1128">
                <a:extLst>
                  <a:ext uri="{FF2B5EF4-FFF2-40B4-BE49-F238E27FC236}">
                    <a16:creationId xmlns:a16="http://schemas.microsoft.com/office/drawing/2014/main" id="{8CA10C14-BD33-9DA4-DC36-FEFF9DFB5127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0" name="직사각형 1129">
                <a:extLst>
                  <a:ext uri="{FF2B5EF4-FFF2-40B4-BE49-F238E27FC236}">
                    <a16:creationId xmlns:a16="http://schemas.microsoft.com/office/drawing/2014/main" id="{AE9D303A-5B3B-3104-5341-A9D33CE1613F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1" name="직사각형 1130">
                <a:extLst>
                  <a:ext uri="{FF2B5EF4-FFF2-40B4-BE49-F238E27FC236}">
                    <a16:creationId xmlns:a16="http://schemas.microsoft.com/office/drawing/2014/main" id="{1CF2B833-9F55-9DD9-B123-D79806068B27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36" name="그룹 1035">
              <a:extLst>
                <a:ext uri="{FF2B5EF4-FFF2-40B4-BE49-F238E27FC236}">
                  <a16:creationId xmlns:a16="http://schemas.microsoft.com/office/drawing/2014/main" id="{88E79C0D-ECC6-971C-AF8F-72B083634EF3}"/>
                </a:ext>
              </a:extLst>
            </p:cNvPr>
            <p:cNvGrpSpPr/>
            <p:nvPr/>
          </p:nvGrpSpPr>
          <p:grpSpPr>
            <a:xfrm>
              <a:off x="1807677" y="4890660"/>
              <a:ext cx="999022" cy="779067"/>
              <a:chOff x="1807677" y="4929583"/>
              <a:chExt cx="999022" cy="779067"/>
            </a:xfrm>
          </p:grpSpPr>
          <p:sp>
            <p:nvSpPr>
              <p:cNvPr id="1121" name="직사각형 1120">
                <a:extLst>
                  <a:ext uri="{FF2B5EF4-FFF2-40B4-BE49-F238E27FC236}">
                    <a16:creationId xmlns:a16="http://schemas.microsoft.com/office/drawing/2014/main" id="{6B8ECB6B-F910-2A82-4E4B-8A5565F87FA8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2" name="직사각형 1121">
                <a:extLst>
                  <a:ext uri="{FF2B5EF4-FFF2-40B4-BE49-F238E27FC236}">
                    <a16:creationId xmlns:a16="http://schemas.microsoft.com/office/drawing/2014/main" id="{E8920A13-37A7-4C32-3B1E-E50FC70C071B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3" name="직사각형 1122">
                <a:extLst>
                  <a:ext uri="{FF2B5EF4-FFF2-40B4-BE49-F238E27FC236}">
                    <a16:creationId xmlns:a16="http://schemas.microsoft.com/office/drawing/2014/main" id="{6EC19A04-3803-3C49-0401-401E9C2B232E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124" name="그룹 1123">
                <a:extLst>
                  <a:ext uri="{FF2B5EF4-FFF2-40B4-BE49-F238E27FC236}">
                    <a16:creationId xmlns:a16="http://schemas.microsoft.com/office/drawing/2014/main" id="{524C0D59-CB9C-0DA6-5D4B-40ACF3CDC80A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1125" name="직사각형 1124">
                  <a:extLst>
                    <a:ext uri="{FF2B5EF4-FFF2-40B4-BE49-F238E27FC236}">
                      <a16:creationId xmlns:a16="http://schemas.microsoft.com/office/drawing/2014/main" id="{434D884D-6292-B5CC-8759-2AE0CFE87625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6" name="직사각형 1125">
                  <a:extLst>
                    <a:ext uri="{FF2B5EF4-FFF2-40B4-BE49-F238E27FC236}">
                      <a16:creationId xmlns:a16="http://schemas.microsoft.com/office/drawing/2014/main" id="{A2EB8D05-39D7-0640-4441-B266CF77DFB8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7" name="직사각형 1126">
                  <a:extLst>
                    <a:ext uri="{FF2B5EF4-FFF2-40B4-BE49-F238E27FC236}">
                      <a16:creationId xmlns:a16="http://schemas.microsoft.com/office/drawing/2014/main" id="{204F469E-426B-8AE3-0B96-1938BB13A4B9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28" name="직사각형 1127">
                  <a:extLst>
                    <a:ext uri="{FF2B5EF4-FFF2-40B4-BE49-F238E27FC236}">
                      <a16:creationId xmlns:a16="http://schemas.microsoft.com/office/drawing/2014/main" id="{9AACB961-5BCD-6849-8B19-33B403991DF7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  <p:grpSp>
          <p:nvGrpSpPr>
            <p:cNvPr id="1037" name="그룹 1036">
              <a:extLst>
                <a:ext uri="{FF2B5EF4-FFF2-40B4-BE49-F238E27FC236}">
                  <a16:creationId xmlns:a16="http://schemas.microsoft.com/office/drawing/2014/main" id="{1D7B8BEA-5192-538B-2DED-5BDDBFF04251}"/>
                </a:ext>
              </a:extLst>
            </p:cNvPr>
            <p:cNvGrpSpPr/>
            <p:nvPr/>
          </p:nvGrpSpPr>
          <p:grpSpPr>
            <a:xfrm>
              <a:off x="2873377" y="3465330"/>
              <a:ext cx="1501774" cy="1286822"/>
              <a:chOff x="2873377" y="3504253"/>
              <a:chExt cx="1501774" cy="1286822"/>
            </a:xfrm>
          </p:grpSpPr>
          <p:sp>
            <p:nvSpPr>
              <p:cNvPr id="1119" name="직사각형 1118">
                <a:extLst>
                  <a:ext uri="{FF2B5EF4-FFF2-40B4-BE49-F238E27FC236}">
                    <a16:creationId xmlns:a16="http://schemas.microsoft.com/office/drawing/2014/main" id="{F0015905-0F67-6DF9-C733-9A1E3C02AB59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0" name="직사각형 1119">
                <a:extLst>
                  <a:ext uri="{FF2B5EF4-FFF2-40B4-BE49-F238E27FC236}">
                    <a16:creationId xmlns:a16="http://schemas.microsoft.com/office/drawing/2014/main" id="{EEC7A2C4-6049-8869-CBCB-09AEE1F68DA4}"/>
                  </a:ext>
                </a:extLst>
              </p:cNvPr>
              <p:cNvSpPr/>
              <p:nvPr/>
            </p:nvSpPr>
            <p:spPr>
              <a:xfrm>
                <a:off x="2943778" y="3611256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038" name="직사각형 1037">
              <a:extLst>
                <a:ext uri="{FF2B5EF4-FFF2-40B4-BE49-F238E27FC236}">
                  <a16:creationId xmlns:a16="http://schemas.microsoft.com/office/drawing/2014/main" id="{45FBB9DF-1D9D-C723-3350-21DF4F067DF5}"/>
                </a:ext>
              </a:extLst>
            </p:cNvPr>
            <p:cNvSpPr/>
            <p:nvPr/>
          </p:nvSpPr>
          <p:spPr>
            <a:xfrm>
              <a:off x="3353902" y="4893835"/>
              <a:ext cx="102124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039" name="그룹 1038">
              <a:extLst>
                <a:ext uri="{FF2B5EF4-FFF2-40B4-BE49-F238E27FC236}">
                  <a16:creationId xmlns:a16="http://schemas.microsoft.com/office/drawing/2014/main" id="{2C5896DF-B1F2-40A0-45C1-078C07613D8D}"/>
                </a:ext>
              </a:extLst>
            </p:cNvPr>
            <p:cNvGrpSpPr/>
            <p:nvPr/>
          </p:nvGrpSpPr>
          <p:grpSpPr>
            <a:xfrm>
              <a:off x="3428965" y="4987402"/>
              <a:ext cx="871123" cy="596599"/>
              <a:chOff x="3429150" y="5026325"/>
              <a:chExt cx="871123" cy="596599"/>
            </a:xfrm>
          </p:grpSpPr>
          <p:sp>
            <p:nvSpPr>
              <p:cNvPr id="1115" name="직사각형 1114">
                <a:extLst>
                  <a:ext uri="{FF2B5EF4-FFF2-40B4-BE49-F238E27FC236}">
                    <a16:creationId xmlns:a16="http://schemas.microsoft.com/office/drawing/2014/main" id="{F18139EC-9E53-DD98-2C81-BDA02332A3D3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6" name="직사각형 1115">
                <a:extLst>
                  <a:ext uri="{FF2B5EF4-FFF2-40B4-BE49-F238E27FC236}">
                    <a16:creationId xmlns:a16="http://schemas.microsoft.com/office/drawing/2014/main" id="{34F1C0CE-C7AE-6D0B-B2BC-3130758DBAE6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7" name="직사각형 1116">
                <a:extLst>
                  <a:ext uri="{FF2B5EF4-FFF2-40B4-BE49-F238E27FC236}">
                    <a16:creationId xmlns:a16="http://schemas.microsoft.com/office/drawing/2014/main" id="{F0476BD5-4DB1-5B3C-E6E6-5CFC38EB635D}"/>
                  </a:ext>
                </a:extLst>
              </p:cNvPr>
              <p:cNvSpPr/>
              <p:nvPr/>
            </p:nvSpPr>
            <p:spPr>
              <a:xfrm>
                <a:off x="3525134" y="5401567"/>
                <a:ext cx="679155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40" name="그룹 1039">
              <a:extLst>
                <a:ext uri="{FF2B5EF4-FFF2-40B4-BE49-F238E27FC236}">
                  <a16:creationId xmlns:a16="http://schemas.microsoft.com/office/drawing/2014/main" id="{E304C29C-CF14-0ED6-1A94-76C5C73921C8}"/>
                </a:ext>
              </a:extLst>
            </p:cNvPr>
            <p:cNvGrpSpPr/>
            <p:nvPr/>
          </p:nvGrpSpPr>
          <p:grpSpPr>
            <a:xfrm>
              <a:off x="2873375" y="4890960"/>
              <a:ext cx="417029" cy="775892"/>
              <a:chOff x="2873375" y="4929883"/>
              <a:chExt cx="417029" cy="775892"/>
            </a:xfrm>
          </p:grpSpPr>
          <p:sp>
            <p:nvSpPr>
              <p:cNvPr id="1095" name="직사각형 1094">
                <a:extLst>
                  <a:ext uri="{FF2B5EF4-FFF2-40B4-BE49-F238E27FC236}">
                    <a16:creationId xmlns:a16="http://schemas.microsoft.com/office/drawing/2014/main" id="{D761814E-3CDA-BF50-8987-0CD24A3FA157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097" name="그룹 1096">
                <a:extLst>
                  <a:ext uri="{FF2B5EF4-FFF2-40B4-BE49-F238E27FC236}">
                    <a16:creationId xmlns:a16="http://schemas.microsoft.com/office/drawing/2014/main" id="{5646AE4B-51F9-557F-5C68-1E8D8AEEEABE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1098" name="직선 연결선 1097">
                  <a:extLst>
                    <a:ext uri="{FF2B5EF4-FFF2-40B4-BE49-F238E27FC236}">
                      <a16:creationId xmlns:a16="http://schemas.microsoft.com/office/drawing/2014/main" id="{48905D9A-2F07-48AE-76BB-355E98FF96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4" name="직선 연결선 1103">
                  <a:extLst>
                    <a:ext uri="{FF2B5EF4-FFF2-40B4-BE49-F238E27FC236}">
                      <a16:creationId xmlns:a16="http://schemas.microsoft.com/office/drawing/2014/main" id="{2B841E4C-F945-ED03-AC78-98A5A6BD84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8" name="직선 연결선 1107">
                  <a:extLst>
                    <a:ext uri="{FF2B5EF4-FFF2-40B4-BE49-F238E27FC236}">
                      <a16:creationId xmlns:a16="http://schemas.microsoft.com/office/drawing/2014/main" id="{17492CFB-3423-9988-8139-9725020266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9" name="직선 연결선 1108">
                  <a:extLst>
                    <a:ext uri="{FF2B5EF4-FFF2-40B4-BE49-F238E27FC236}">
                      <a16:creationId xmlns:a16="http://schemas.microsoft.com/office/drawing/2014/main" id="{ECAD7FB3-3053-D9BD-4211-5B2E361768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0" name="직선 연결선 1109">
                  <a:extLst>
                    <a:ext uri="{FF2B5EF4-FFF2-40B4-BE49-F238E27FC236}">
                      <a16:creationId xmlns:a16="http://schemas.microsoft.com/office/drawing/2014/main" id="{DA34F99B-4D10-D62A-A765-CB9ABC303D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4" name="직선 연결선 1113">
                  <a:extLst>
                    <a:ext uri="{FF2B5EF4-FFF2-40B4-BE49-F238E27FC236}">
                      <a16:creationId xmlns:a16="http://schemas.microsoft.com/office/drawing/2014/main" id="{A196596E-F860-23C0-F75F-1A46CB7F07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41" name="그룹 1040">
              <a:extLst>
                <a:ext uri="{FF2B5EF4-FFF2-40B4-BE49-F238E27FC236}">
                  <a16:creationId xmlns:a16="http://schemas.microsoft.com/office/drawing/2014/main" id="{2F7B6283-5CFD-BD30-B7D8-C4B6A746E646}"/>
                </a:ext>
              </a:extLst>
            </p:cNvPr>
            <p:cNvGrpSpPr/>
            <p:nvPr/>
          </p:nvGrpSpPr>
          <p:grpSpPr>
            <a:xfrm>
              <a:off x="2530743" y="3146111"/>
              <a:ext cx="1071525" cy="323130"/>
              <a:chOff x="2366153" y="2018111"/>
              <a:chExt cx="1071525" cy="323130"/>
            </a:xfrm>
          </p:grpSpPr>
          <p:sp>
            <p:nvSpPr>
              <p:cNvPr id="1093" name="직사각형 1092">
                <a:extLst>
                  <a:ext uri="{FF2B5EF4-FFF2-40B4-BE49-F238E27FC236}">
                    <a16:creationId xmlns:a16="http://schemas.microsoft.com/office/drawing/2014/main" id="{004061F5-33D4-41E9-9E91-2315167FC3D5}"/>
                  </a:ext>
                </a:extLst>
              </p:cNvPr>
              <p:cNvSpPr/>
              <p:nvPr/>
            </p:nvSpPr>
            <p:spPr>
              <a:xfrm>
                <a:off x="2437037" y="2032421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4" name="Content Placeholder 2">
                <a:extLst>
                  <a:ext uri="{FF2B5EF4-FFF2-40B4-BE49-F238E27FC236}">
                    <a16:creationId xmlns:a16="http://schemas.microsoft.com/office/drawing/2014/main" id="{6AD11FB7-CF33-6DBB-10C5-D63E1A320E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042" name="그룹 1041">
              <a:extLst>
                <a:ext uri="{FF2B5EF4-FFF2-40B4-BE49-F238E27FC236}">
                  <a16:creationId xmlns:a16="http://schemas.microsoft.com/office/drawing/2014/main" id="{80C24387-60EF-DC25-52FF-FC5471AE09DD}"/>
                </a:ext>
              </a:extLst>
            </p:cNvPr>
            <p:cNvGrpSpPr/>
            <p:nvPr/>
          </p:nvGrpSpPr>
          <p:grpSpPr>
            <a:xfrm>
              <a:off x="1768679" y="3340922"/>
              <a:ext cx="1071525" cy="197532"/>
              <a:chOff x="2366152" y="2072840"/>
              <a:chExt cx="1071525" cy="197532"/>
            </a:xfrm>
          </p:grpSpPr>
          <p:sp>
            <p:nvSpPr>
              <p:cNvPr id="1091" name="직사각형 1090">
                <a:extLst>
                  <a:ext uri="{FF2B5EF4-FFF2-40B4-BE49-F238E27FC236}">
                    <a16:creationId xmlns:a16="http://schemas.microsoft.com/office/drawing/2014/main" id="{F27EC7E6-4D9C-2467-E44B-3F9A791B3D2E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2" name="Content Placeholder 2">
                <a:extLst>
                  <a:ext uri="{FF2B5EF4-FFF2-40B4-BE49-F238E27FC236}">
                    <a16:creationId xmlns:a16="http://schemas.microsoft.com/office/drawing/2014/main" id="{6085AB21-6121-6125-9091-37D505AAE3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043" name="그룹 1042">
              <a:extLst>
                <a:ext uri="{FF2B5EF4-FFF2-40B4-BE49-F238E27FC236}">
                  <a16:creationId xmlns:a16="http://schemas.microsoft.com/office/drawing/2014/main" id="{D3730366-B054-BFB1-3E6E-31D71CD712E5}"/>
                </a:ext>
              </a:extLst>
            </p:cNvPr>
            <p:cNvGrpSpPr/>
            <p:nvPr/>
          </p:nvGrpSpPr>
          <p:grpSpPr>
            <a:xfrm>
              <a:off x="1768679" y="4752526"/>
              <a:ext cx="1071525" cy="197532"/>
              <a:chOff x="2366152" y="2072840"/>
              <a:chExt cx="1071525" cy="197532"/>
            </a:xfrm>
          </p:grpSpPr>
          <p:sp>
            <p:nvSpPr>
              <p:cNvPr id="1089" name="직사각형 1088">
                <a:extLst>
                  <a:ext uri="{FF2B5EF4-FFF2-40B4-BE49-F238E27FC236}">
                    <a16:creationId xmlns:a16="http://schemas.microsoft.com/office/drawing/2014/main" id="{59E83EBC-7A46-E7A3-943A-8480F46D321A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0" name="Content Placeholder 2">
                <a:extLst>
                  <a:ext uri="{FF2B5EF4-FFF2-40B4-BE49-F238E27FC236}">
                    <a16:creationId xmlns:a16="http://schemas.microsoft.com/office/drawing/2014/main" id="{1CAB8CA6-8A7D-2C08-38C7-E4FE7105A2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044" name="그룹 1043">
              <a:extLst>
                <a:ext uri="{FF2B5EF4-FFF2-40B4-BE49-F238E27FC236}">
                  <a16:creationId xmlns:a16="http://schemas.microsoft.com/office/drawing/2014/main" id="{107A18E9-AB90-121D-A874-FE1D25055A7C}"/>
                </a:ext>
              </a:extLst>
            </p:cNvPr>
            <p:cNvGrpSpPr/>
            <p:nvPr/>
          </p:nvGrpSpPr>
          <p:grpSpPr>
            <a:xfrm>
              <a:off x="3339629" y="4752526"/>
              <a:ext cx="1071525" cy="197532"/>
              <a:chOff x="2366152" y="2072840"/>
              <a:chExt cx="1071525" cy="197532"/>
            </a:xfrm>
          </p:grpSpPr>
          <p:sp>
            <p:nvSpPr>
              <p:cNvPr id="1083" name="직사각형 1082">
                <a:extLst>
                  <a:ext uri="{FF2B5EF4-FFF2-40B4-BE49-F238E27FC236}">
                    <a16:creationId xmlns:a16="http://schemas.microsoft.com/office/drawing/2014/main" id="{2B4C19C1-CD9D-562A-C739-14D4B574748D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5" name="Content Placeholder 2">
                <a:extLst>
                  <a:ext uri="{FF2B5EF4-FFF2-40B4-BE49-F238E27FC236}">
                    <a16:creationId xmlns:a16="http://schemas.microsoft.com/office/drawing/2014/main" id="{46ED7E88-63CF-F653-1933-66CAF4F3A1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045" name="그룹 1044">
              <a:extLst>
                <a:ext uri="{FF2B5EF4-FFF2-40B4-BE49-F238E27FC236}">
                  <a16:creationId xmlns:a16="http://schemas.microsoft.com/office/drawing/2014/main" id="{CD5FB130-A5B4-77FD-932F-152D4309EB40}"/>
                </a:ext>
              </a:extLst>
            </p:cNvPr>
            <p:cNvGrpSpPr/>
            <p:nvPr/>
          </p:nvGrpSpPr>
          <p:grpSpPr>
            <a:xfrm>
              <a:off x="3117736" y="3331886"/>
              <a:ext cx="1071525" cy="197532"/>
              <a:chOff x="2366152" y="2072840"/>
              <a:chExt cx="1071525" cy="197532"/>
            </a:xfrm>
          </p:grpSpPr>
          <p:sp>
            <p:nvSpPr>
              <p:cNvPr id="1081" name="직사각형 1080">
                <a:extLst>
                  <a:ext uri="{FF2B5EF4-FFF2-40B4-BE49-F238E27FC236}">
                    <a16:creationId xmlns:a16="http://schemas.microsoft.com/office/drawing/2014/main" id="{4F6C09B8-5543-6550-A30A-195C2516A720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2" name="Content Placeholder 2">
                <a:extLst>
                  <a:ext uri="{FF2B5EF4-FFF2-40B4-BE49-F238E27FC236}">
                    <a16:creationId xmlns:a16="http://schemas.microsoft.com/office/drawing/2014/main" id="{A2EB16BF-5F24-6997-5C3E-DF453DD7F3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1046" name="그룹 1045">
              <a:extLst>
                <a:ext uri="{FF2B5EF4-FFF2-40B4-BE49-F238E27FC236}">
                  <a16:creationId xmlns:a16="http://schemas.microsoft.com/office/drawing/2014/main" id="{D2BFB059-A436-86FC-61FF-2B4D3954CE64}"/>
                </a:ext>
              </a:extLst>
            </p:cNvPr>
            <p:cNvGrpSpPr/>
            <p:nvPr/>
          </p:nvGrpSpPr>
          <p:grpSpPr>
            <a:xfrm>
              <a:off x="1960343" y="3600715"/>
              <a:ext cx="693691" cy="392475"/>
              <a:chOff x="1945501" y="3633158"/>
              <a:chExt cx="693691" cy="392475"/>
            </a:xfrm>
          </p:grpSpPr>
          <p:sp>
            <p:nvSpPr>
              <p:cNvPr id="1077" name="Content Placeholder 2">
                <a:extLst>
                  <a:ext uri="{FF2B5EF4-FFF2-40B4-BE49-F238E27FC236}">
                    <a16:creationId xmlns:a16="http://schemas.microsoft.com/office/drawing/2014/main" id="{EB540279-2156-7DF4-F009-154A190E61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079" name="Content Placeholder 2">
                <a:extLst>
                  <a:ext uri="{FF2B5EF4-FFF2-40B4-BE49-F238E27FC236}">
                    <a16:creationId xmlns:a16="http://schemas.microsoft.com/office/drawing/2014/main" id="{957F7C26-786A-91B8-7326-23C29CF694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1047" name="그룹 1046">
              <a:extLst>
                <a:ext uri="{FF2B5EF4-FFF2-40B4-BE49-F238E27FC236}">
                  <a16:creationId xmlns:a16="http://schemas.microsoft.com/office/drawing/2014/main" id="{3F6B1F8F-BF42-A8B6-1075-09BD2599FE94}"/>
                </a:ext>
              </a:extLst>
            </p:cNvPr>
            <p:cNvGrpSpPr/>
            <p:nvPr/>
          </p:nvGrpSpPr>
          <p:grpSpPr>
            <a:xfrm>
              <a:off x="1960343" y="4218989"/>
              <a:ext cx="693691" cy="392475"/>
              <a:chOff x="1945501" y="3633158"/>
              <a:chExt cx="693691" cy="392475"/>
            </a:xfrm>
          </p:grpSpPr>
          <p:sp>
            <p:nvSpPr>
              <p:cNvPr id="1075" name="Content Placeholder 2">
                <a:extLst>
                  <a:ext uri="{FF2B5EF4-FFF2-40B4-BE49-F238E27FC236}">
                    <a16:creationId xmlns:a16="http://schemas.microsoft.com/office/drawing/2014/main" id="{B63F8441-61C5-2486-EA1C-6F45BB0079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33158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1076" name="Content Placeholder 2">
                <a:extLst>
                  <a:ext uri="{FF2B5EF4-FFF2-40B4-BE49-F238E27FC236}">
                    <a16:creationId xmlns:a16="http://schemas.microsoft.com/office/drawing/2014/main" id="{040612B3-E1CF-EC9D-BB13-EFD45E4084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1048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048" name="Content Placeholder 2">
              <a:extLst>
                <a:ext uri="{FF2B5EF4-FFF2-40B4-BE49-F238E27FC236}">
                  <a16:creationId xmlns:a16="http://schemas.microsoft.com/office/drawing/2014/main" id="{D347435D-D4B7-6D76-F3B3-8FBA29E9FC9E}"/>
                </a:ext>
              </a:extLst>
            </p:cNvPr>
            <p:cNvSpPr txBox="1">
              <a:spLocks/>
            </p:cNvSpPr>
            <p:nvPr/>
          </p:nvSpPr>
          <p:spPr>
            <a:xfrm>
              <a:off x="1959074" y="4955393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1049" name="Content Placeholder 2">
              <a:extLst>
                <a:ext uri="{FF2B5EF4-FFF2-40B4-BE49-F238E27FC236}">
                  <a16:creationId xmlns:a16="http://schemas.microsoft.com/office/drawing/2014/main" id="{29D8A054-1E6C-6EF1-5C6B-8D9DBFF6363E}"/>
                </a:ext>
              </a:extLst>
            </p:cNvPr>
            <p:cNvSpPr txBox="1">
              <a:spLocks/>
            </p:cNvSpPr>
            <p:nvPr/>
          </p:nvSpPr>
          <p:spPr>
            <a:xfrm>
              <a:off x="1932667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050" name="Content Placeholder 2">
              <a:extLst>
                <a:ext uri="{FF2B5EF4-FFF2-40B4-BE49-F238E27FC236}">
                  <a16:creationId xmlns:a16="http://schemas.microsoft.com/office/drawing/2014/main" id="{ED4A9216-ED5C-5AAB-9F15-75B395348968}"/>
                </a:ext>
              </a:extLst>
            </p:cNvPr>
            <p:cNvSpPr txBox="1">
              <a:spLocks/>
            </p:cNvSpPr>
            <p:nvPr/>
          </p:nvSpPr>
          <p:spPr>
            <a:xfrm>
              <a:off x="2106409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51" name="Content Placeholder 2">
              <a:extLst>
                <a:ext uri="{FF2B5EF4-FFF2-40B4-BE49-F238E27FC236}">
                  <a16:creationId xmlns:a16="http://schemas.microsoft.com/office/drawing/2014/main" id="{AE79A71D-D108-74AD-8ABF-98ABCEA7352B}"/>
                </a:ext>
              </a:extLst>
            </p:cNvPr>
            <p:cNvSpPr txBox="1">
              <a:spLocks/>
            </p:cNvSpPr>
            <p:nvPr/>
          </p:nvSpPr>
          <p:spPr>
            <a:xfrm>
              <a:off x="2278140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1052" name="Content Placeholder 2">
              <a:extLst>
                <a:ext uri="{FF2B5EF4-FFF2-40B4-BE49-F238E27FC236}">
                  <a16:creationId xmlns:a16="http://schemas.microsoft.com/office/drawing/2014/main" id="{B38AAE5F-392B-2892-5D7A-0AB2E92C8184}"/>
                </a:ext>
              </a:extLst>
            </p:cNvPr>
            <p:cNvSpPr txBox="1">
              <a:spLocks/>
            </p:cNvSpPr>
            <p:nvPr/>
          </p:nvSpPr>
          <p:spPr>
            <a:xfrm>
              <a:off x="2444130" y="533709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53" name="Content Placeholder 2">
              <a:extLst>
                <a:ext uri="{FF2B5EF4-FFF2-40B4-BE49-F238E27FC236}">
                  <a16:creationId xmlns:a16="http://schemas.microsoft.com/office/drawing/2014/main" id="{3D5F1437-8587-20B5-89A2-1B84CF6E68C1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882" y="5127663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54" name="Content Placeholder 2">
              <a:extLst>
                <a:ext uri="{FF2B5EF4-FFF2-40B4-BE49-F238E27FC236}">
                  <a16:creationId xmlns:a16="http://schemas.microsoft.com/office/drawing/2014/main" id="{FE29F01C-73DC-2955-37A9-E31241A0A62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763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61" name="Content Placeholder 2">
              <a:extLst>
                <a:ext uri="{FF2B5EF4-FFF2-40B4-BE49-F238E27FC236}">
                  <a16:creationId xmlns:a16="http://schemas.microsoft.com/office/drawing/2014/main" id="{F5833EE0-182D-CA6F-D759-69B793C535C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846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63" name="Content Placeholder 2">
              <a:extLst>
                <a:ext uri="{FF2B5EF4-FFF2-40B4-BE49-F238E27FC236}">
                  <a16:creationId xmlns:a16="http://schemas.microsoft.com/office/drawing/2014/main" id="{79A2F17A-B8F6-0EF8-F812-C091D40273CE}"/>
                </a:ext>
              </a:extLst>
            </p:cNvPr>
            <p:cNvSpPr txBox="1">
              <a:spLocks/>
            </p:cNvSpPr>
            <p:nvPr/>
          </p:nvSpPr>
          <p:spPr>
            <a:xfrm>
              <a:off x="3512520" y="4962601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064" name="Content Placeholder 2">
              <a:extLst>
                <a:ext uri="{FF2B5EF4-FFF2-40B4-BE49-F238E27FC236}">
                  <a16:creationId xmlns:a16="http://schemas.microsoft.com/office/drawing/2014/main" id="{58837A0D-78EE-A13D-48F2-85CBBECDAE83}"/>
                </a:ext>
              </a:extLst>
            </p:cNvPr>
            <p:cNvSpPr txBox="1">
              <a:spLocks/>
            </p:cNvSpPr>
            <p:nvPr/>
          </p:nvSpPr>
          <p:spPr>
            <a:xfrm>
              <a:off x="3519315" y="5338211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067" name="직선 화살표 연결선 1066">
              <a:extLst>
                <a:ext uri="{FF2B5EF4-FFF2-40B4-BE49-F238E27FC236}">
                  <a16:creationId xmlns:a16="http://schemas.microsoft.com/office/drawing/2014/main" id="{D16A36E9-5EFA-AF84-21AF-89D7CC8DDEA6}"/>
                </a:ext>
              </a:extLst>
            </p:cNvPr>
            <p:cNvCxnSpPr>
              <a:cxnSpLocks/>
              <a:stCxn id="1130" idx="2"/>
              <a:endCxn id="1075" idx="0"/>
            </p:cNvCxnSpPr>
            <p:nvPr/>
          </p:nvCxnSpPr>
          <p:spPr>
            <a:xfrm>
              <a:off x="2307188" y="4053652"/>
              <a:ext cx="1" cy="165337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직선 화살표 연결선 1067">
              <a:extLst>
                <a:ext uri="{FF2B5EF4-FFF2-40B4-BE49-F238E27FC236}">
                  <a16:creationId xmlns:a16="http://schemas.microsoft.com/office/drawing/2014/main" id="{E0E752B8-86A3-F392-0A21-FF8A04662C12}"/>
                </a:ext>
              </a:extLst>
            </p:cNvPr>
            <p:cNvCxnSpPr>
              <a:cxnSpLocks/>
              <a:stCxn id="1131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34E6592-4257-5951-08BA-A8582BF8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Introduction: </a:t>
            </a:r>
            <a:r>
              <a:rPr lang="en-US" altLang="ko-KR" dirty="0"/>
              <a:t>Existing</a:t>
            </a:r>
            <a:r>
              <a:rPr lang="ko-KR" altLang="en-US" dirty="0"/>
              <a:t> </a:t>
            </a:r>
            <a:r>
              <a:rPr lang="en-US" altLang="ko-KR" dirty="0"/>
              <a:t>Approaches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25AD0-2F0F-55CD-A34B-47657AC1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4</a:t>
            </a:fld>
            <a:endParaRPr lang="ko-KR" altLang="en-US"/>
          </a:p>
        </p:txBody>
      </p:sp>
      <p:grpSp>
        <p:nvGrpSpPr>
          <p:cNvPr id="1202" name="그룹 1201">
            <a:extLst>
              <a:ext uri="{FF2B5EF4-FFF2-40B4-BE49-F238E27FC236}">
                <a16:creationId xmlns:a16="http://schemas.microsoft.com/office/drawing/2014/main" id="{A21DEBB5-C825-5A52-7F9D-25DA39C7B4D2}"/>
              </a:ext>
            </a:extLst>
          </p:cNvPr>
          <p:cNvGrpSpPr/>
          <p:nvPr/>
        </p:nvGrpSpPr>
        <p:grpSpPr>
          <a:xfrm>
            <a:off x="924574" y="2858301"/>
            <a:ext cx="4605355" cy="1241366"/>
            <a:chOff x="1715602" y="2039241"/>
            <a:chExt cx="4605355" cy="1241366"/>
          </a:xfrm>
        </p:grpSpPr>
        <p:sp>
          <p:nvSpPr>
            <p:cNvPr id="1055" name="직사각형 1054">
              <a:extLst>
                <a:ext uri="{FF2B5EF4-FFF2-40B4-BE49-F238E27FC236}">
                  <a16:creationId xmlns:a16="http://schemas.microsoft.com/office/drawing/2014/main" id="{4BA057E1-9AAA-9E80-E82D-27DEAA4363AD}"/>
                </a:ext>
              </a:extLst>
            </p:cNvPr>
            <p:cNvSpPr/>
            <p:nvPr/>
          </p:nvSpPr>
          <p:spPr>
            <a:xfrm>
              <a:off x="1715602" y="2200805"/>
              <a:ext cx="2744778" cy="739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59" name="그룹 1058">
              <a:extLst>
                <a:ext uri="{FF2B5EF4-FFF2-40B4-BE49-F238E27FC236}">
                  <a16:creationId xmlns:a16="http://schemas.microsoft.com/office/drawing/2014/main" id="{BFC3A05C-C62E-59EC-C4D7-56BDBAA81665}"/>
                </a:ext>
              </a:extLst>
            </p:cNvPr>
            <p:cNvGrpSpPr/>
            <p:nvPr/>
          </p:nvGrpSpPr>
          <p:grpSpPr>
            <a:xfrm>
              <a:off x="2552229" y="2039241"/>
              <a:ext cx="1071525" cy="340558"/>
              <a:chOff x="2362238" y="2006297"/>
              <a:chExt cx="1071525" cy="340558"/>
            </a:xfrm>
          </p:grpSpPr>
          <p:sp>
            <p:nvSpPr>
              <p:cNvPr id="1058" name="직사각형 1057">
                <a:extLst>
                  <a:ext uri="{FF2B5EF4-FFF2-40B4-BE49-F238E27FC236}">
                    <a16:creationId xmlns:a16="http://schemas.microsoft.com/office/drawing/2014/main" id="{B06275E6-187B-9478-AE44-15883316708C}"/>
                  </a:ext>
                </a:extLst>
              </p:cNvPr>
              <p:cNvSpPr/>
              <p:nvPr/>
            </p:nvSpPr>
            <p:spPr>
              <a:xfrm>
                <a:off x="2502713" y="2006297"/>
                <a:ext cx="790575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7" name="Content Placeholder 2">
                <a:extLst>
                  <a:ext uri="{FF2B5EF4-FFF2-40B4-BE49-F238E27FC236}">
                    <a16:creationId xmlns:a16="http://schemas.microsoft.com/office/drawing/2014/main" id="{75C73734-53AF-9834-A6B6-A9709BD319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2023725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Memory</a:t>
                </a:r>
              </a:p>
            </p:txBody>
          </p:sp>
        </p:grpSp>
        <p:sp>
          <p:nvSpPr>
            <p:cNvPr id="1066" name="직사각형 1065">
              <a:extLst>
                <a:ext uri="{FF2B5EF4-FFF2-40B4-BE49-F238E27FC236}">
                  <a16:creationId xmlns:a16="http://schemas.microsoft.com/office/drawing/2014/main" id="{64AC46A6-EF2A-9866-5578-36E9A4772AD3}"/>
                </a:ext>
              </a:extLst>
            </p:cNvPr>
            <p:cNvSpPr/>
            <p:nvPr/>
          </p:nvSpPr>
          <p:spPr>
            <a:xfrm>
              <a:off x="1806866" y="2331610"/>
              <a:ext cx="2574634" cy="5346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62" name="직선 연결선 1061">
              <a:extLst>
                <a:ext uri="{FF2B5EF4-FFF2-40B4-BE49-F238E27FC236}">
                  <a16:creationId xmlns:a16="http://schemas.microsoft.com/office/drawing/2014/main" id="{A13BE7C9-8434-11A8-EA1F-15CAC57A55E7}"/>
                </a:ext>
              </a:extLst>
            </p:cNvPr>
            <p:cNvCxnSpPr>
              <a:cxnSpLocks/>
            </p:cNvCxnSpPr>
            <p:nvPr/>
          </p:nvCxnSpPr>
          <p:spPr>
            <a:xfrm>
              <a:off x="1806866" y="2489175"/>
              <a:ext cx="25746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5" name="직선 연결선 1064">
              <a:extLst>
                <a:ext uri="{FF2B5EF4-FFF2-40B4-BE49-F238E27FC236}">
                  <a16:creationId xmlns:a16="http://schemas.microsoft.com/office/drawing/2014/main" id="{84D21E21-3FB9-2455-C973-02417EBCC6E4}"/>
                </a:ext>
              </a:extLst>
            </p:cNvPr>
            <p:cNvCxnSpPr>
              <a:cxnSpLocks/>
            </p:cNvCxnSpPr>
            <p:nvPr/>
          </p:nvCxnSpPr>
          <p:spPr>
            <a:xfrm>
              <a:off x="1806866" y="2691581"/>
              <a:ext cx="257463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0" name="직사각형 1069">
              <a:extLst>
                <a:ext uri="{FF2B5EF4-FFF2-40B4-BE49-F238E27FC236}">
                  <a16:creationId xmlns:a16="http://schemas.microsoft.com/office/drawing/2014/main" id="{49A1C24C-41C5-5627-FE7B-BF21A022994A}"/>
                </a:ext>
              </a:extLst>
            </p:cNvPr>
            <p:cNvSpPr/>
            <p:nvPr/>
          </p:nvSpPr>
          <p:spPr>
            <a:xfrm>
              <a:off x="1835000" y="2298741"/>
              <a:ext cx="932740" cy="109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9" name="Content Placeholder 2">
              <a:extLst>
                <a:ext uri="{FF2B5EF4-FFF2-40B4-BE49-F238E27FC236}">
                  <a16:creationId xmlns:a16="http://schemas.microsoft.com/office/drawing/2014/main" id="{4A5D6E5E-9B4D-428B-A0F4-6FF4191CE2D5}"/>
                </a:ext>
              </a:extLst>
            </p:cNvPr>
            <p:cNvSpPr txBox="1">
              <a:spLocks/>
            </p:cNvSpPr>
            <p:nvPr/>
          </p:nvSpPr>
          <p:spPr>
            <a:xfrm>
              <a:off x="1765608" y="2213164"/>
              <a:ext cx="1071525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Cell Array</a:t>
              </a:r>
            </a:p>
          </p:txBody>
        </p:sp>
        <p:sp>
          <p:nvSpPr>
            <p:cNvPr id="1071" name="직사각형 1070">
              <a:extLst>
                <a:ext uri="{FF2B5EF4-FFF2-40B4-BE49-F238E27FC236}">
                  <a16:creationId xmlns:a16="http://schemas.microsoft.com/office/drawing/2014/main" id="{AF6CF72B-F091-4113-A3B3-0668A65B0320}"/>
                </a:ext>
              </a:extLst>
            </p:cNvPr>
            <p:cNvSpPr/>
            <p:nvPr/>
          </p:nvSpPr>
          <p:spPr>
            <a:xfrm>
              <a:off x="2735004" y="2492448"/>
              <a:ext cx="683151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2" name="직사각형 1071">
              <a:extLst>
                <a:ext uri="{FF2B5EF4-FFF2-40B4-BE49-F238E27FC236}">
                  <a16:creationId xmlns:a16="http://schemas.microsoft.com/office/drawing/2014/main" id="{0F014A31-1B3D-636F-9B75-D1EA3914FB8B}"/>
                </a:ext>
              </a:extLst>
            </p:cNvPr>
            <p:cNvSpPr/>
            <p:nvPr/>
          </p:nvSpPr>
          <p:spPr>
            <a:xfrm>
              <a:off x="2051853" y="2492747"/>
              <a:ext cx="683151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3" name="Content Placeholder 2">
              <a:extLst>
                <a:ext uri="{FF2B5EF4-FFF2-40B4-BE49-F238E27FC236}">
                  <a16:creationId xmlns:a16="http://schemas.microsoft.com/office/drawing/2014/main" id="{B2941A12-EF42-23A2-8ADF-BFBF815AC935}"/>
                </a:ext>
              </a:extLst>
            </p:cNvPr>
            <p:cNvSpPr txBox="1">
              <a:spLocks/>
            </p:cNvSpPr>
            <p:nvPr/>
          </p:nvSpPr>
          <p:spPr>
            <a:xfrm>
              <a:off x="4113372" y="2445976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74" name="Content Placeholder 2">
              <a:extLst>
                <a:ext uri="{FF2B5EF4-FFF2-40B4-BE49-F238E27FC236}">
                  <a16:creationId xmlns:a16="http://schemas.microsoft.com/office/drawing/2014/main" id="{1FC3C279-867C-BE12-77F0-0F4EAAFBEF3D}"/>
                </a:ext>
              </a:extLst>
            </p:cNvPr>
            <p:cNvSpPr txBox="1">
              <a:spLocks/>
            </p:cNvSpPr>
            <p:nvPr/>
          </p:nvSpPr>
          <p:spPr>
            <a:xfrm>
              <a:off x="1789758" y="2441107"/>
              <a:ext cx="256062" cy="23689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cxnSp>
          <p:nvCxnSpPr>
            <p:cNvPr id="1078" name="직선 연결선 1077">
              <a:extLst>
                <a:ext uri="{FF2B5EF4-FFF2-40B4-BE49-F238E27FC236}">
                  <a16:creationId xmlns:a16="http://schemas.microsoft.com/office/drawing/2014/main" id="{58B59DE2-4626-4D75-8436-58E616D7C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7192" y="2399881"/>
              <a:ext cx="134114" cy="103195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직선 연결선 1079">
              <a:extLst>
                <a:ext uri="{FF2B5EF4-FFF2-40B4-BE49-F238E27FC236}">
                  <a16:creationId xmlns:a16="http://schemas.microsoft.com/office/drawing/2014/main" id="{15C20139-04D8-664E-4461-4C40AA40F285}"/>
                </a:ext>
              </a:extLst>
            </p:cNvPr>
            <p:cNvCxnSpPr>
              <a:cxnSpLocks/>
            </p:cNvCxnSpPr>
            <p:nvPr/>
          </p:nvCxnSpPr>
          <p:spPr>
            <a:xfrm>
              <a:off x="4092575" y="2400888"/>
              <a:ext cx="599683" cy="4783"/>
            </a:xfrm>
            <a:prstGeom prst="line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0" name="직사각형 1059">
              <a:extLst>
                <a:ext uri="{FF2B5EF4-FFF2-40B4-BE49-F238E27FC236}">
                  <a16:creationId xmlns:a16="http://schemas.microsoft.com/office/drawing/2014/main" id="{CB96AEBD-A979-5BF6-AE25-41850F1880BE}"/>
                </a:ext>
              </a:extLst>
            </p:cNvPr>
            <p:cNvSpPr/>
            <p:nvPr/>
          </p:nvSpPr>
          <p:spPr>
            <a:xfrm>
              <a:off x="3418155" y="2492615"/>
              <a:ext cx="683151" cy="200025"/>
            </a:xfrm>
            <a:prstGeom prst="rect">
              <a:avLst/>
            </a:prstGeom>
            <a:solidFill>
              <a:srgbClr val="FF797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84" name="Content Placeholder 2">
              <a:extLst>
                <a:ext uri="{FF2B5EF4-FFF2-40B4-BE49-F238E27FC236}">
                  <a16:creationId xmlns:a16="http://schemas.microsoft.com/office/drawing/2014/main" id="{E35DDBA7-2F44-3387-1B7B-74832C831B9C}"/>
                </a:ext>
              </a:extLst>
            </p:cNvPr>
            <p:cNvSpPr txBox="1">
              <a:spLocks/>
            </p:cNvSpPr>
            <p:nvPr/>
          </p:nvSpPr>
          <p:spPr>
            <a:xfrm>
              <a:off x="4666227" y="2247297"/>
              <a:ext cx="1654730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+mj-lt"/>
                <a:buNone/>
              </a:pPr>
              <a:r>
                <a:rPr lang="en-US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Burst Length: 64B</a:t>
              </a:r>
            </a:p>
          </p:txBody>
        </p:sp>
        <p:cxnSp>
          <p:nvCxnSpPr>
            <p:cNvPr id="1087" name="직선 연결선 1086">
              <a:extLst>
                <a:ext uri="{FF2B5EF4-FFF2-40B4-BE49-F238E27FC236}">
                  <a16:creationId xmlns:a16="http://schemas.microsoft.com/office/drawing/2014/main" id="{F9BA2452-8373-1CC7-5C56-B5107019A1DD}"/>
                </a:ext>
              </a:extLst>
            </p:cNvPr>
            <p:cNvCxnSpPr>
              <a:cxnSpLocks/>
            </p:cNvCxnSpPr>
            <p:nvPr/>
          </p:nvCxnSpPr>
          <p:spPr>
            <a:xfrm>
              <a:off x="3557565" y="2682948"/>
              <a:ext cx="584999" cy="40718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직선 연결선 1087">
              <a:extLst>
                <a:ext uri="{FF2B5EF4-FFF2-40B4-BE49-F238E27FC236}">
                  <a16:creationId xmlns:a16="http://schemas.microsoft.com/office/drawing/2014/main" id="{98FF8385-3352-0238-28FE-123A06F84E70}"/>
                </a:ext>
              </a:extLst>
            </p:cNvPr>
            <p:cNvCxnSpPr>
              <a:cxnSpLocks/>
            </p:cNvCxnSpPr>
            <p:nvPr/>
          </p:nvCxnSpPr>
          <p:spPr>
            <a:xfrm>
              <a:off x="4140759" y="3090136"/>
              <a:ext cx="565785" cy="0"/>
            </a:xfrm>
            <a:prstGeom prst="line">
              <a:avLst/>
            </a:prstGeom>
            <a:ln w="12700">
              <a:solidFill>
                <a:schemeClr val="accent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6" name="직사각형 1085">
              <a:extLst>
                <a:ext uri="{FF2B5EF4-FFF2-40B4-BE49-F238E27FC236}">
                  <a16:creationId xmlns:a16="http://schemas.microsoft.com/office/drawing/2014/main" id="{4C6DCD71-B148-7BF0-2EEE-8653FEDE5047}"/>
                </a:ext>
              </a:extLst>
            </p:cNvPr>
            <p:cNvSpPr/>
            <p:nvPr/>
          </p:nvSpPr>
          <p:spPr>
            <a:xfrm>
              <a:off x="3519127" y="2492447"/>
              <a:ext cx="86400" cy="200025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6" name="Content Placeholder 2">
              <a:extLst>
                <a:ext uri="{FF2B5EF4-FFF2-40B4-BE49-F238E27FC236}">
                  <a16:creationId xmlns:a16="http://schemas.microsoft.com/office/drawing/2014/main" id="{3AABCB6B-3308-67B2-8E9A-3EBAFDC454B3}"/>
                </a:ext>
              </a:extLst>
            </p:cNvPr>
            <p:cNvSpPr txBox="1">
              <a:spLocks/>
            </p:cNvSpPr>
            <p:nvPr/>
          </p:nvSpPr>
          <p:spPr>
            <a:xfrm>
              <a:off x="4666227" y="2957477"/>
              <a:ext cx="1654730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+mj-lt"/>
                <a:buNone/>
              </a:pPr>
              <a:r>
                <a:rPr lang="en-US" sz="1400" dirty="0">
                  <a:solidFill>
                    <a:schemeClr val="accent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Vertex Data: ~8B</a:t>
              </a: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B480ECC-A8F6-85CF-F0A0-35E512E340D2}"/>
              </a:ext>
            </a:extLst>
          </p:cNvPr>
          <p:cNvGrpSpPr/>
          <p:nvPr/>
        </p:nvGrpSpPr>
        <p:grpSpPr>
          <a:xfrm>
            <a:off x="2366124" y="3701865"/>
            <a:ext cx="683151" cy="532373"/>
            <a:chOff x="3157152" y="3005545"/>
            <a:chExt cx="683151" cy="532373"/>
          </a:xfrm>
        </p:grpSpPr>
        <p:sp>
          <p:nvSpPr>
            <p:cNvPr id="1133" name="화살표: 아래쪽 1132">
              <a:extLst>
                <a:ext uri="{FF2B5EF4-FFF2-40B4-BE49-F238E27FC236}">
                  <a16:creationId xmlns:a16="http://schemas.microsoft.com/office/drawing/2014/main" id="{F84C8ADC-3928-A43F-FC39-B2E47DBD285B}"/>
                </a:ext>
              </a:extLst>
            </p:cNvPr>
            <p:cNvSpPr/>
            <p:nvPr/>
          </p:nvSpPr>
          <p:spPr>
            <a:xfrm>
              <a:off x="3483279" y="3005545"/>
              <a:ext cx="339664" cy="532373"/>
            </a:xfrm>
            <a:prstGeom prst="downArrow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36" name="그룹 1135">
              <a:extLst>
                <a:ext uri="{FF2B5EF4-FFF2-40B4-BE49-F238E27FC236}">
                  <a16:creationId xmlns:a16="http://schemas.microsoft.com/office/drawing/2014/main" id="{47E2CB6B-C991-E5C1-0551-A8DE1787F877}"/>
                </a:ext>
              </a:extLst>
            </p:cNvPr>
            <p:cNvGrpSpPr/>
            <p:nvPr/>
          </p:nvGrpSpPr>
          <p:grpSpPr>
            <a:xfrm>
              <a:off x="3157152" y="3106487"/>
              <a:ext cx="683151" cy="200026"/>
              <a:chOff x="2774528" y="3165078"/>
              <a:chExt cx="683151" cy="200026"/>
            </a:xfrm>
          </p:grpSpPr>
          <p:sp>
            <p:nvSpPr>
              <p:cNvPr id="1134" name="직사각형 1133">
                <a:extLst>
                  <a:ext uri="{FF2B5EF4-FFF2-40B4-BE49-F238E27FC236}">
                    <a16:creationId xmlns:a16="http://schemas.microsoft.com/office/drawing/2014/main" id="{44BB13D0-0048-DC36-7523-DF65EDB58450}"/>
                  </a:ext>
                </a:extLst>
              </p:cNvPr>
              <p:cNvSpPr/>
              <p:nvPr/>
            </p:nvSpPr>
            <p:spPr>
              <a:xfrm>
                <a:off x="2774528" y="3165079"/>
                <a:ext cx="683151" cy="200025"/>
              </a:xfrm>
              <a:prstGeom prst="rect">
                <a:avLst/>
              </a:prstGeom>
              <a:solidFill>
                <a:srgbClr val="FF7979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5" name="직사각형 1134">
                <a:extLst>
                  <a:ext uri="{FF2B5EF4-FFF2-40B4-BE49-F238E27FC236}">
                    <a16:creationId xmlns:a16="http://schemas.microsoft.com/office/drawing/2014/main" id="{1C631A42-CDE0-6137-AADD-3D6A0617589A}"/>
                  </a:ext>
                </a:extLst>
              </p:cNvPr>
              <p:cNvSpPr/>
              <p:nvPr/>
            </p:nvSpPr>
            <p:spPr>
              <a:xfrm>
                <a:off x="3274392" y="3165078"/>
                <a:ext cx="86400" cy="200025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1199" name="그룹 1198">
            <a:extLst>
              <a:ext uri="{FF2B5EF4-FFF2-40B4-BE49-F238E27FC236}">
                <a16:creationId xmlns:a16="http://schemas.microsoft.com/office/drawing/2014/main" id="{340C7691-2851-28D2-AF1E-C0D25A58806A}"/>
              </a:ext>
            </a:extLst>
          </p:cNvPr>
          <p:cNvGrpSpPr/>
          <p:nvPr/>
        </p:nvGrpSpPr>
        <p:grpSpPr>
          <a:xfrm>
            <a:off x="7370580" y="5156942"/>
            <a:ext cx="3819479" cy="1447007"/>
            <a:chOff x="7014983" y="4337882"/>
            <a:chExt cx="3819479" cy="1447007"/>
          </a:xfrm>
        </p:grpSpPr>
        <p:sp>
          <p:nvSpPr>
            <p:cNvPr id="1056" name="직사각형 1055">
              <a:extLst>
                <a:ext uri="{FF2B5EF4-FFF2-40B4-BE49-F238E27FC236}">
                  <a16:creationId xmlns:a16="http://schemas.microsoft.com/office/drawing/2014/main" id="{37D9650D-0D32-9508-1B9C-7DC8137368AE}"/>
                </a:ext>
              </a:extLst>
            </p:cNvPr>
            <p:cNvSpPr/>
            <p:nvPr/>
          </p:nvSpPr>
          <p:spPr>
            <a:xfrm>
              <a:off x="7096867" y="4548189"/>
              <a:ext cx="3737595" cy="1236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99" name="그룹 1098">
              <a:extLst>
                <a:ext uri="{FF2B5EF4-FFF2-40B4-BE49-F238E27FC236}">
                  <a16:creationId xmlns:a16="http://schemas.microsoft.com/office/drawing/2014/main" id="{8CA9DC2E-8814-5612-4B48-5A351E2B103E}"/>
                </a:ext>
              </a:extLst>
            </p:cNvPr>
            <p:cNvGrpSpPr/>
            <p:nvPr/>
          </p:nvGrpSpPr>
          <p:grpSpPr>
            <a:xfrm>
              <a:off x="8275032" y="4337882"/>
              <a:ext cx="1415773" cy="340558"/>
              <a:chOff x="2362238" y="2006297"/>
              <a:chExt cx="1071525" cy="340558"/>
            </a:xfrm>
          </p:grpSpPr>
          <p:sp>
            <p:nvSpPr>
              <p:cNvPr id="1100" name="직사각형 1099">
                <a:extLst>
                  <a:ext uri="{FF2B5EF4-FFF2-40B4-BE49-F238E27FC236}">
                    <a16:creationId xmlns:a16="http://schemas.microsoft.com/office/drawing/2014/main" id="{7238303F-C19F-221B-4144-81480E53AFD0}"/>
                  </a:ext>
                </a:extLst>
              </p:cNvPr>
              <p:cNvSpPr/>
              <p:nvPr/>
            </p:nvSpPr>
            <p:spPr>
              <a:xfrm>
                <a:off x="2393372" y="2006297"/>
                <a:ext cx="1009257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1" name="Content Placeholder 2">
                <a:extLst>
                  <a:ext uri="{FF2B5EF4-FFF2-40B4-BE49-F238E27FC236}">
                    <a16:creationId xmlns:a16="http://schemas.microsoft.com/office/drawing/2014/main" id="{F7611546-BEC2-6BA7-94FC-E9982D8AF5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38" y="2023725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Host Processor</a:t>
                </a:r>
              </a:p>
            </p:txBody>
          </p:sp>
        </p:grpSp>
        <p:sp>
          <p:nvSpPr>
            <p:cNvPr id="1102" name="직사각형 1101">
              <a:extLst>
                <a:ext uri="{FF2B5EF4-FFF2-40B4-BE49-F238E27FC236}">
                  <a16:creationId xmlns:a16="http://schemas.microsoft.com/office/drawing/2014/main" id="{D4CCD987-6252-998B-063B-F4DD6039EAA5}"/>
                </a:ext>
              </a:extLst>
            </p:cNvPr>
            <p:cNvSpPr/>
            <p:nvPr/>
          </p:nvSpPr>
          <p:spPr>
            <a:xfrm>
              <a:off x="8066763" y="4665969"/>
              <a:ext cx="2670383" cy="10341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03" name="직사각형 1102">
              <a:extLst>
                <a:ext uri="{FF2B5EF4-FFF2-40B4-BE49-F238E27FC236}">
                  <a16:creationId xmlns:a16="http://schemas.microsoft.com/office/drawing/2014/main" id="{BFBF37F9-9CFA-B333-5B50-EF147DB25276}"/>
                </a:ext>
              </a:extLst>
            </p:cNvPr>
            <p:cNvSpPr/>
            <p:nvPr/>
          </p:nvSpPr>
          <p:spPr>
            <a:xfrm>
              <a:off x="7201227" y="4648541"/>
              <a:ext cx="753944" cy="1051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107" name="그룹 1106">
              <a:extLst>
                <a:ext uri="{FF2B5EF4-FFF2-40B4-BE49-F238E27FC236}">
                  <a16:creationId xmlns:a16="http://schemas.microsoft.com/office/drawing/2014/main" id="{1D4732F4-DC30-4DE1-DADA-6A5367E33CB7}"/>
                </a:ext>
              </a:extLst>
            </p:cNvPr>
            <p:cNvGrpSpPr/>
            <p:nvPr/>
          </p:nvGrpSpPr>
          <p:grpSpPr>
            <a:xfrm>
              <a:off x="7014983" y="4513171"/>
              <a:ext cx="1167560" cy="236891"/>
              <a:chOff x="6823603" y="4956825"/>
              <a:chExt cx="1167560" cy="236891"/>
            </a:xfrm>
          </p:grpSpPr>
          <p:sp>
            <p:nvSpPr>
              <p:cNvPr id="1105" name="직사각형 1104">
                <a:extLst>
                  <a:ext uri="{FF2B5EF4-FFF2-40B4-BE49-F238E27FC236}">
                    <a16:creationId xmlns:a16="http://schemas.microsoft.com/office/drawing/2014/main" id="{6F66B43C-7132-792D-E87C-3B6C222B7B82}"/>
                  </a:ext>
                </a:extLst>
              </p:cNvPr>
              <p:cNvSpPr/>
              <p:nvPr/>
            </p:nvSpPr>
            <p:spPr>
              <a:xfrm>
                <a:off x="7203511" y="5080053"/>
                <a:ext cx="407745" cy="109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06" name="Content Placeholder 2">
                <a:extLst>
                  <a:ext uri="{FF2B5EF4-FFF2-40B4-BE49-F238E27FC236}">
                    <a16:creationId xmlns:a16="http://schemas.microsoft.com/office/drawing/2014/main" id="{4E1AB1D9-6C66-65EB-DAA5-F30DE56F7B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3603" y="4956825"/>
                <a:ext cx="1167560" cy="2368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05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Cores</a:t>
                </a:r>
              </a:p>
            </p:txBody>
          </p:sp>
        </p:grpSp>
        <p:grpSp>
          <p:nvGrpSpPr>
            <p:cNvPr id="1154" name="그룹 1153">
              <a:extLst>
                <a:ext uri="{FF2B5EF4-FFF2-40B4-BE49-F238E27FC236}">
                  <a16:creationId xmlns:a16="http://schemas.microsoft.com/office/drawing/2014/main" id="{75535734-DF31-0291-6B7A-DC1976226330}"/>
                </a:ext>
              </a:extLst>
            </p:cNvPr>
            <p:cNvGrpSpPr/>
            <p:nvPr/>
          </p:nvGrpSpPr>
          <p:grpSpPr>
            <a:xfrm>
              <a:off x="8866192" y="4536773"/>
              <a:ext cx="1071525" cy="236891"/>
              <a:chOff x="9382711" y="4929684"/>
              <a:chExt cx="1071525" cy="236891"/>
            </a:xfrm>
          </p:grpSpPr>
          <p:sp>
            <p:nvSpPr>
              <p:cNvPr id="1111" name="직사각형 1110">
                <a:extLst>
                  <a:ext uri="{FF2B5EF4-FFF2-40B4-BE49-F238E27FC236}">
                    <a16:creationId xmlns:a16="http://schemas.microsoft.com/office/drawing/2014/main" id="{EDCD343E-233F-E92C-2A09-6F2D8A2C51F0}"/>
                  </a:ext>
                </a:extLst>
              </p:cNvPr>
              <p:cNvSpPr/>
              <p:nvPr/>
            </p:nvSpPr>
            <p:spPr>
              <a:xfrm>
                <a:off x="9705265" y="4993381"/>
                <a:ext cx="429110" cy="109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112" name="Content Placeholder 2">
                <a:extLst>
                  <a:ext uri="{FF2B5EF4-FFF2-40B4-BE49-F238E27FC236}">
                    <a16:creationId xmlns:a16="http://schemas.microsoft.com/office/drawing/2014/main" id="{5F0944AE-031A-9BCB-04E1-6486164B9D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82711" y="4929684"/>
                <a:ext cx="1071525" cy="2368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050" b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sp>
          <p:nvSpPr>
            <p:cNvPr id="1113" name="직사각형 1112">
              <a:extLst>
                <a:ext uri="{FF2B5EF4-FFF2-40B4-BE49-F238E27FC236}">
                  <a16:creationId xmlns:a16="http://schemas.microsoft.com/office/drawing/2014/main" id="{6E7E0C11-8661-7DEA-72DD-00294BDD2417}"/>
                </a:ext>
              </a:extLst>
            </p:cNvPr>
            <p:cNvSpPr/>
            <p:nvPr/>
          </p:nvSpPr>
          <p:spPr>
            <a:xfrm>
              <a:off x="8167974" y="4769592"/>
              <a:ext cx="2467961" cy="826870"/>
            </a:xfrm>
            <a:prstGeom prst="rect">
              <a:avLst/>
            </a:prstGeom>
            <a:solidFill>
              <a:srgbClr val="DCDDDD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43" name="Content Placeholder 2">
              <a:extLst>
                <a:ext uri="{FF2B5EF4-FFF2-40B4-BE49-F238E27FC236}">
                  <a16:creationId xmlns:a16="http://schemas.microsoft.com/office/drawing/2014/main" id="{2E3C2E63-31A5-CF91-8F3B-C826C3D25B66}"/>
                </a:ext>
              </a:extLst>
            </p:cNvPr>
            <p:cNvSpPr txBox="1">
              <a:spLocks/>
            </p:cNvSpPr>
            <p:nvPr/>
          </p:nvSpPr>
          <p:spPr>
            <a:xfrm>
              <a:off x="9038898" y="5043848"/>
              <a:ext cx="726112" cy="27835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u="sng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IDLE</a:t>
              </a:r>
            </a:p>
          </p:txBody>
        </p:sp>
        <p:grpSp>
          <p:nvGrpSpPr>
            <p:cNvPr id="1153" name="그룹 1152">
              <a:extLst>
                <a:ext uri="{FF2B5EF4-FFF2-40B4-BE49-F238E27FC236}">
                  <a16:creationId xmlns:a16="http://schemas.microsoft.com/office/drawing/2014/main" id="{B8F6D4CA-CD63-D911-81E5-929EDBFE784B}"/>
                </a:ext>
              </a:extLst>
            </p:cNvPr>
            <p:cNvGrpSpPr/>
            <p:nvPr/>
          </p:nvGrpSpPr>
          <p:grpSpPr>
            <a:xfrm>
              <a:off x="7315395" y="4745896"/>
              <a:ext cx="511832" cy="882305"/>
              <a:chOff x="7284993" y="4765220"/>
              <a:chExt cx="511832" cy="882305"/>
            </a:xfrm>
          </p:grpSpPr>
          <p:sp>
            <p:nvSpPr>
              <p:cNvPr id="1118" name="직사각형 1117">
                <a:extLst>
                  <a:ext uri="{FF2B5EF4-FFF2-40B4-BE49-F238E27FC236}">
                    <a16:creationId xmlns:a16="http://schemas.microsoft.com/office/drawing/2014/main" id="{B87A978A-AD15-E41E-21BB-58E75523D218}"/>
                  </a:ext>
                </a:extLst>
              </p:cNvPr>
              <p:cNvSpPr/>
              <p:nvPr/>
            </p:nvSpPr>
            <p:spPr>
              <a:xfrm>
                <a:off x="7284993" y="5461018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5" name="직사각형 1144">
                <a:extLst>
                  <a:ext uri="{FF2B5EF4-FFF2-40B4-BE49-F238E27FC236}">
                    <a16:creationId xmlns:a16="http://schemas.microsoft.com/office/drawing/2014/main" id="{BDCE739D-B529-8FC4-909E-B17AC9DE10A4}"/>
                  </a:ext>
                </a:extLst>
              </p:cNvPr>
              <p:cNvSpPr/>
              <p:nvPr/>
            </p:nvSpPr>
            <p:spPr>
              <a:xfrm>
                <a:off x="7284993" y="5229086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6" name="직사각형 1145">
                <a:extLst>
                  <a:ext uri="{FF2B5EF4-FFF2-40B4-BE49-F238E27FC236}">
                    <a16:creationId xmlns:a16="http://schemas.microsoft.com/office/drawing/2014/main" id="{EBC4136F-9C7D-7665-E918-309B8ABDB442}"/>
                  </a:ext>
                </a:extLst>
              </p:cNvPr>
              <p:cNvSpPr/>
              <p:nvPr/>
            </p:nvSpPr>
            <p:spPr>
              <a:xfrm>
                <a:off x="7284993" y="4997153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7" name="직사각형 1146">
                <a:extLst>
                  <a:ext uri="{FF2B5EF4-FFF2-40B4-BE49-F238E27FC236}">
                    <a16:creationId xmlns:a16="http://schemas.microsoft.com/office/drawing/2014/main" id="{24A80098-DE6E-0464-DC08-90E3D5C0C87C}"/>
                  </a:ext>
                </a:extLst>
              </p:cNvPr>
              <p:cNvSpPr/>
              <p:nvPr/>
            </p:nvSpPr>
            <p:spPr>
              <a:xfrm>
                <a:off x="7284993" y="4765220"/>
                <a:ext cx="200120" cy="186507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52" name="그룹 1151">
                <a:extLst>
                  <a:ext uri="{FF2B5EF4-FFF2-40B4-BE49-F238E27FC236}">
                    <a16:creationId xmlns:a16="http://schemas.microsoft.com/office/drawing/2014/main" id="{FA740D6A-4B39-DE0A-77DC-E102DFF307B8}"/>
                  </a:ext>
                </a:extLst>
              </p:cNvPr>
              <p:cNvGrpSpPr/>
              <p:nvPr/>
            </p:nvGrpSpPr>
            <p:grpSpPr>
              <a:xfrm>
                <a:off x="7596705" y="4765220"/>
                <a:ext cx="200120" cy="882305"/>
                <a:chOff x="7437393" y="4917620"/>
                <a:chExt cx="200120" cy="882305"/>
              </a:xfrm>
            </p:grpSpPr>
            <p:sp>
              <p:nvSpPr>
                <p:cNvPr id="1148" name="직사각형 1147">
                  <a:extLst>
                    <a:ext uri="{FF2B5EF4-FFF2-40B4-BE49-F238E27FC236}">
                      <a16:creationId xmlns:a16="http://schemas.microsoft.com/office/drawing/2014/main" id="{151A3E5E-5BF0-EBA6-0E75-99CB2CFEC728}"/>
                    </a:ext>
                  </a:extLst>
                </p:cNvPr>
                <p:cNvSpPr/>
                <p:nvPr/>
              </p:nvSpPr>
              <p:spPr>
                <a:xfrm>
                  <a:off x="7437393" y="5613418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9" name="직사각형 1148">
                  <a:extLst>
                    <a:ext uri="{FF2B5EF4-FFF2-40B4-BE49-F238E27FC236}">
                      <a16:creationId xmlns:a16="http://schemas.microsoft.com/office/drawing/2014/main" id="{3C715618-6560-3371-C29A-6EA61B13CBD9}"/>
                    </a:ext>
                  </a:extLst>
                </p:cNvPr>
                <p:cNvSpPr/>
                <p:nvPr/>
              </p:nvSpPr>
              <p:spPr>
                <a:xfrm>
                  <a:off x="7437393" y="5381486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0" name="직사각형 1149">
                  <a:extLst>
                    <a:ext uri="{FF2B5EF4-FFF2-40B4-BE49-F238E27FC236}">
                      <a16:creationId xmlns:a16="http://schemas.microsoft.com/office/drawing/2014/main" id="{6E06038E-C79D-3122-D136-685ABEBAC0DE}"/>
                    </a:ext>
                  </a:extLst>
                </p:cNvPr>
                <p:cNvSpPr/>
                <p:nvPr/>
              </p:nvSpPr>
              <p:spPr>
                <a:xfrm>
                  <a:off x="7437393" y="5149553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1" name="직사각형 1150">
                  <a:extLst>
                    <a:ext uri="{FF2B5EF4-FFF2-40B4-BE49-F238E27FC236}">
                      <a16:creationId xmlns:a16="http://schemas.microsoft.com/office/drawing/2014/main" id="{72AF8EBB-0E2D-037C-DBB4-CF213F35B101}"/>
                    </a:ext>
                  </a:extLst>
                </p:cNvPr>
                <p:cNvSpPr/>
                <p:nvPr/>
              </p:nvSpPr>
              <p:spPr>
                <a:xfrm>
                  <a:off x="7437393" y="4917620"/>
                  <a:ext cx="200120" cy="186507"/>
                </a:xfrm>
                <a:prstGeom prst="rect">
                  <a:avLst/>
                </a:prstGeom>
                <a:solidFill>
                  <a:srgbClr val="DCDDDD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1137" name="직사각형 1136">
            <a:extLst>
              <a:ext uri="{FF2B5EF4-FFF2-40B4-BE49-F238E27FC236}">
                <a16:creationId xmlns:a16="http://schemas.microsoft.com/office/drawing/2014/main" id="{1DC8837E-37C7-F225-223E-C20C886964B7}"/>
              </a:ext>
            </a:extLst>
          </p:cNvPr>
          <p:cNvSpPr/>
          <p:nvPr/>
        </p:nvSpPr>
        <p:spPr>
          <a:xfrm>
            <a:off x="7461469" y="3016737"/>
            <a:ext cx="3761449" cy="2196969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38" name="그룹 1137">
            <a:extLst>
              <a:ext uri="{FF2B5EF4-FFF2-40B4-BE49-F238E27FC236}">
                <a16:creationId xmlns:a16="http://schemas.microsoft.com/office/drawing/2014/main" id="{47FB11AF-5A99-065E-4B02-41159A345FEE}"/>
              </a:ext>
            </a:extLst>
          </p:cNvPr>
          <p:cNvGrpSpPr/>
          <p:nvPr/>
        </p:nvGrpSpPr>
        <p:grpSpPr>
          <a:xfrm>
            <a:off x="8232201" y="2760566"/>
            <a:ext cx="2219985" cy="368005"/>
            <a:chOff x="1265252" y="2050432"/>
            <a:chExt cx="2219985" cy="368005"/>
          </a:xfrm>
        </p:grpSpPr>
        <p:sp>
          <p:nvSpPr>
            <p:cNvPr id="1197" name="직사각형 1196">
              <a:extLst>
                <a:ext uri="{FF2B5EF4-FFF2-40B4-BE49-F238E27FC236}">
                  <a16:creationId xmlns:a16="http://schemas.microsoft.com/office/drawing/2014/main" id="{AAC58D87-E91E-7EB6-FC51-B811C8323C84}"/>
                </a:ext>
              </a:extLst>
            </p:cNvPr>
            <p:cNvSpPr/>
            <p:nvPr/>
          </p:nvSpPr>
          <p:spPr>
            <a:xfrm>
              <a:off x="1351286" y="2050432"/>
              <a:ext cx="2018592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98" name="Content Placeholder 2">
              <a:extLst>
                <a:ext uri="{FF2B5EF4-FFF2-40B4-BE49-F238E27FC236}">
                  <a16:creationId xmlns:a16="http://schemas.microsoft.com/office/drawing/2014/main" id="{A8AF5201-9888-B67A-3CEC-B382BE6713A8}"/>
                </a:ext>
              </a:extLst>
            </p:cNvPr>
            <p:cNvSpPr txBox="1">
              <a:spLocks/>
            </p:cNvSpPr>
            <p:nvPr/>
          </p:nvSpPr>
          <p:spPr>
            <a:xfrm>
              <a:off x="1265252" y="2095307"/>
              <a:ext cx="221998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Processing-in-Memory</a:t>
              </a:r>
            </a:p>
          </p:txBody>
        </p:sp>
      </p:grpSp>
      <p:sp>
        <p:nvSpPr>
          <p:cNvPr id="1139" name="직사각형 1138">
            <a:extLst>
              <a:ext uri="{FF2B5EF4-FFF2-40B4-BE49-F238E27FC236}">
                <a16:creationId xmlns:a16="http://schemas.microsoft.com/office/drawing/2014/main" id="{2689C6F8-133B-5919-8611-66D755F47205}"/>
              </a:ext>
            </a:extLst>
          </p:cNvPr>
          <p:cNvSpPr/>
          <p:nvPr/>
        </p:nvSpPr>
        <p:spPr>
          <a:xfrm>
            <a:off x="7602744" y="3172403"/>
            <a:ext cx="3486087" cy="585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6" name="Content Placeholder 2">
            <a:extLst>
              <a:ext uri="{FF2B5EF4-FFF2-40B4-BE49-F238E27FC236}">
                <a16:creationId xmlns:a16="http://schemas.microsoft.com/office/drawing/2014/main" id="{48AC046A-654D-B014-2619-6604355E785A}"/>
              </a:ext>
            </a:extLst>
          </p:cNvPr>
          <p:cNvSpPr txBox="1">
            <a:spLocks/>
          </p:cNvSpPr>
          <p:nvPr/>
        </p:nvSpPr>
        <p:spPr>
          <a:xfrm>
            <a:off x="10834942" y="3314130"/>
            <a:ext cx="228972" cy="215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A23FF7C-E79A-C238-A962-EA5DB2A1A978}"/>
              </a:ext>
            </a:extLst>
          </p:cNvPr>
          <p:cNvGrpSpPr/>
          <p:nvPr/>
        </p:nvGrpSpPr>
        <p:grpSpPr>
          <a:xfrm>
            <a:off x="7605533" y="4018441"/>
            <a:ext cx="1445178" cy="448710"/>
            <a:chOff x="7249936" y="3322121"/>
            <a:chExt cx="1445178" cy="448710"/>
          </a:xfrm>
        </p:grpSpPr>
        <p:sp>
          <p:nvSpPr>
            <p:cNvPr id="1140" name="직사각형 1139">
              <a:extLst>
                <a:ext uri="{FF2B5EF4-FFF2-40B4-BE49-F238E27FC236}">
                  <a16:creationId xmlns:a16="http://schemas.microsoft.com/office/drawing/2014/main" id="{D83DB285-FBEE-3297-B04C-77C40E7CDF3F}"/>
                </a:ext>
              </a:extLst>
            </p:cNvPr>
            <p:cNvSpPr/>
            <p:nvPr/>
          </p:nvSpPr>
          <p:spPr>
            <a:xfrm>
              <a:off x="7249936" y="3322121"/>
              <a:ext cx="1445178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8" name="Content Placeholder 2">
              <a:extLst>
                <a:ext uri="{FF2B5EF4-FFF2-40B4-BE49-F238E27FC236}">
                  <a16:creationId xmlns:a16="http://schemas.microsoft.com/office/drawing/2014/main" id="{BACA6E7A-1FC3-FB9C-0633-946625CC55F2}"/>
                </a:ext>
              </a:extLst>
            </p:cNvPr>
            <p:cNvSpPr txBox="1">
              <a:spLocks/>
            </p:cNvSpPr>
            <p:nvPr/>
          </p:nvSpPr>
          <p:spPr>
            <a:xfrm>
              <a:off x="7260283" y="3406283"/>
              <a:ext cx="1434831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Prefetch Buffer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8B2330F-09CC-2DCC-15B7-C91DBEC8DA96}"/>
              </a:ext>
            </a:extLst>
          </p:cNvPr>
          <p:cNvGrpSpPr/>
          <p:nvPr/>
        </p:nvGrpSpPr>
        <p:grpSpPr>
          <a:xfrm>
            <a:off x="9191582" y="4018442"/>
            <a:ext cx="1313357" cy="448710"/>
            <a:chOff x="8835985" y="3322122"/>
            <a:chExt cx="1313357" cy="448710"/>
          </a:xfrm>
        </p:grpSpPr>
        <p:sp>
          <p:nvSpPr>
            <p:cNvPr id="1141" name="직사각형 1140">
              <a:extLst>
                <a:ext uri="{FF2B5EF4-FFF2-40B4-BE49-F238E27FC236}">
                  <a16:creationId xmlns:a16="http://schemas.microsoft.com/office/drawing/2014/main" id="{81299ACD-FD85-B91F-C490-96459CBF3F01}"/>
                </a:ext>
              </a:extLst>
            </p:cNvPr>
            <p:cNvSpPr/>
            <p:nvPr/>
          </p:nvSpPr>
          <p:spPr>
            <a:xfrm>
              <a:off x="8835985" y="3322122"/>
              <a:ext cx="1313356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59" name="Content Placeholder 2">
              <a:extLst>
                <a:ext uri="{FF2B5EF4-FFF2-40B4-BE49-F238E27FC236}">
                  <a16:creationId xmlns:a16="http://schemas.microsoft.com/office/drawing/2014/main" id="{F03C0172-6387-A1B0-0A75-72ABB7C43721}"/>
                </a:ext>
              </a:extLst>
            </p:cNvPr>
            <p:cNvSpPr txBox="1">
              <a:spLocks/>
            </p:cNvSpPr>
            <p:nvPr/>
          </p:nvSpPr>
          <p:spPr>
            <a:xfrm>
              <a:off x="8835986" y="3406283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Output Queue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B0B5957-97D2-7F18-5134-C153CF3F9F34}"/>
              </a:ext>
            </a:extLst>
          </p:cNvPr>
          <p:cNvGrpSpPr/>
          <p:nvPr/>
        </p:nvGrpSpPr>
        <p:grpSpPr>
          <a:xfrm>
            <a:off x="10643022" y="4018442"/>
            <a:ext cx="445809" cy="448710"/>
            <a:chOff x="10287425" y="3322122"/>
            <a:chExt cx="445809" cy="448710"/>
          </a:xfrm>
        </p:grpSpPr>
        <p:sp>
          <p:nvSpPr>
            <p:cNvPr id="1160" name="직사각형 1159">
              <a:extLst>
                <a:ext uri="{FF2B5EF4-FFF2-40B4-BE49-F238E27FC236}">
                  <a16:creationId xmlns:a16="http://schemas.microsoft.com/office/drawing/2014/main" id="{5013314E-DA8E-F20E-F212-196474977119}"/>
                </a:ext>
              </a:extLst>
            </p:cNvPr>
            <p:cNvSpPr/>
            <p:nvPr/>
          </p:nvSpPr>
          <p:spPr>
            <a:xfrm>
              <a:off x="10290212" y="3322122"/>
              <a:ext cx="443022" cy="448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1" name="Content Placeholder 2">
              <a:extLst>
                <a:ext uri="{FF2B5EF4-FFF2-40B4-BE49-F238E27FC236}">
                  <a16:creationId xmlns:a16="http://schemas.microsoft.com/office/drawing/2014/main" id="{AB3B6E29-E63D-8A1A-83E7-CB593AFAE2D0}"/>
                </a:ext>
              </a:extLst>
            </p:cNvPr>
            <p:cNvSpPr txBox="1">
              <a:spLocks/>
            </p:cNvSpPr>
            <p:nvPr/>
          </p:nvSpPr>
          <p:spPr>
            <a:xfrm>
              <a:off x="10287425" y="3409616"/>
              <a:ext cx="443021" cy="276143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</a:t>
              </a:r>
            </a:p>
          </p:txBody>
        </p:sp>
      </p:grpSp>
      <p:cxnSp>
        <p:nvCxnSpPr>
          <p:cNvPr id="1162" name="직선 화살표 연결선 1161">
            <a:extLst>
              <a:ext uri="{FF2B5EF4-FFF2-40B4-BE49-F238E27FC236}">
                <a16:creationId xmlns:a16="http://schemas.microsoft.com/office/drawing/2014/main" id="{19C30BB2-C68C-4E12-E7AA-21648E0AF13B}"/>
              </a:ext>
            </a:extLst>
          </p:cNvPr>
          <p:cNvCxnSpPr>
            <a:cxnSpLocks/>
          </p:cNvCxnSpPr>
          <p:nvPr/>
        </p:nvCxnSpPr>
        <p:spPr>
          <a:xfrm>
            <a:off x="8368998" y="4459273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3" name="직선 화살표 연결선 1162">
            <a:extLst>
              <a:ext uri="{FF2B5EF4-FFF2-40B4-BE49-F238E27FC236}">
                <a16:creationId xmlns:a16="http://schemas.microsoft.com/office/drawing/2014/main" id="{8FD20123-F94C-BA55-098E-FBE2D7309377}"/>
              </a:ext>
            </a:extLst>
          </p:cNvPr>
          <p:cNvCxnSpPr>
            <a:cxnSpLocks/>
          </p:cNvCxnSpPr>
          <p:nvPr/>
        </p:nvCxnSpPr>
        <p:spPr>
          <a:xfrm flipV="1">
            <a:off x="9848258" y="4468313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4" name="직선 화살표 연결선 1163">
            <a:extLst>
              <a:ext uri="{FF2B5EF4-FFF2-40B4-BE49-F238E27FC236}">
                <a16:creationId xmlns:a16="http://schemas.microsoft.com/office/drawing/2014/main" id="{E6041C95-2DF4-645D-074A-FEFFD60D4F3D}"/>
              </a:ext>
            </a:extLst>
          </p:cNvPr>
          <p:cNvCxnSpPr>
            <a:cxnSpLocks/>
            <a:stCxn id="1141" idx="3"/>
            <a:endCxn id="1161" idx="1"/>
          </p:cNvCxnSpPr>
          <p:nvPr/>
        </p:nvCxnSpPr>
        <p:spPr>
          <a:xfrm>
            <a:off x="10504938" y="4242797"/>
            <a:ext cx="138084" cy="1211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5" name="직선 화살표 연결선 1164">
            <a:extLst>
              <a:ext uri="{FF2B5EF4-FFF2-40B4-BE49-F238E27FC236}">
                <a16:creationId xmlns:a16="http://schemas.microsoft.com/office/drawing/2014/main" id="{85C21825-B480-CB8E-A42D-4D91094CA426}"/>
              </a:ext>
            </a:extLst>
          </p:cNvPr>
          <p:cNvCxnSpPr>
            <a:cxnSpLocks/>
          </p:cNvCxnSpPr>
          <p:nvPr/>
        </p:nvCxnSpPr>
        <p:spPr>
          <a:xfrm>
            <a:off x="10854657" y="4469444"/>
            <a:ext cx="1" cy="165337"/>
          </a:xfrm>
          <a:prstGeom prst="straightConnector1">
            <a:avLst/>
          </a:prstGeom>
          <a:ln w="19050">
            <a:solidFill>
              <a:srgbClr val="00A0E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6" name="직선 화살표 연결선 1165">
            <a:extLst>
              <a:ext uri="{FF2B5EF4-FFF2-40B4-BE49-F238E27FC236}">
                <a16:creationId xmlns:a16="http://schemas.microsoft.com/office/drawing/2014/main" id="{DE48B925-F232-7B44-1455-2BB1DA021DD3}"/>
              </a:ext>
            </a:extLst>
          </p:cNvPr>
          <p:cNvCxnSpPr>
            <a:cxnSpLocks/>
            <a:stCxn id="1161" idx="3"/>
          </p:cNvCxnSpPr>
          <p:nvPr/>
        </p:nvCxnSpPr>
        <p:spPr>
          <a:xfrm>
            <a:off x="11086043" y="4244008"/>
            <a:ext cx="241478" cy="0"/>
          </a:xfrm>
          <a:prstGeom prst="straightConnector1">
            <a:avLst/>
          </a:prstGeom>
          <a:ln w="19050">
            <a:solidFill>
              <a:srgbClr val="00A0E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A9FA9CC-340F-26B6-B454-2A4ED4AD7645}"/>
              </a:ext>
            </a:extLst>
          </p:cNvPr>
          <p:cNvGrpSpPr/>
          <p:nvPr/>
        </p:nvGrpSpPr>
        <p:grpSpPr>
          <a:xfrm>
            <a:off x="7605532" y="4624611"/>
            <a:ext cx="3483299" cy="481518"/>
            <a:chOff x="7249935" y="3928291"/>
            <a:chExt cx="3483299" cy="481518"/>
          </a:xfrm>
        </p:grpSpPr>
        <p:sp>
          <p:nvSpPr>
            <p:cNvPr id="1167" name="직사각형 1166">
              <a:extLst>
                <a:ext uri="{FF2B5EF4-FFF2-40B4-BE49-F238E27FC236}">
                  <a16:creationId xmlns:a16="http://schemas.microsoft.com/office/drawing/2014/main" id="{D11155AF-CA31-BCFA-08D0-E2E21CC45807}"/>
                </a:ext>
              </a:extLst>
            </p:cNvPr>
            <p:cNvSpPr/>
            <p:nvPr/>
          </p:nvSpPr>
          <p:spPr>
            <a:xfrm>
              <a:off x="7249935" y="3928291"/>
              <a:ext cx="3483299" cy="4815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68" name="Content Placeholder 2">
              <a:extLst>
                <a:ext uri="{FF2B5EF4-FFF2-40B4-BE49-F238E27FC236}">
                  <a16:creationId xmlns:a16="http://schemas.microsoft.com/office/drawing/2014/main" id="{C0E9989E-9C01-D6D8-618D-1EC97C5FE398}"/>
                </a:ext>
              </a:extLst>
            </p:cNvPr>
            <p:cNvSpPr txBox="1">
              <a:spLocks/>
            </p:cNvSpPr>
            <p:nvPr/>
          </p:nvSpPr>
          <p:spPr>
            <a:xfrm>
              <a:off x="8329918" y="4035952"/>
              <a:ext cx="1313356" cy="2761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In-Order Core</a:t>
              </a:r>
            </a:p>
          </p:txBody>
        </p:sp>
      </p:grpSp>
      <p:grpSp>
        <p:nvGrpSpPr>
          <p:cNvPr id="1169" name="그룹 1168">
            <a:extLst>
              <a:ext uri="{FF2B5EF4-FFF2-40B4-BE49-F238E27FC236}">
                <a16:creationId xmlns:a16="http://schemas.microsoft.com/office/drawing/2014/main" id="{01A1BB82-93E6-A7D1-0959-15F7A2528E02}"/>
              </a:ext>
            </a:extLst>
          </p:cNvPr>
          <p:cNvGrpSpPr/>
          <p:nvPr/>
        </p:nvGrpSpPr>
        <p:grpSpPr>
          <a:xfrm>
            <a:off x="7718615" y="3758398"/>
            <a:ext cx="1229360" cy="245864"/>
            <a:chOff x="5126593" y="4149687"/>
            <a:chExt cx="1229360" cy="245864"/>
          </a:xfrm>
        </p:grpSpPr>
        <p:cxnSp>
          <p:nvCxnSpPr>
            <p:cNvPr id="1181" name="직선 화살표 연결선 1180">
              <a:extLst>
                <a:ext uri="{FF2B5EF4-FFF2-40B4-BE49-F238E27FC236}">
                  <a16:creationId xmlns:a16="http://schemas.microsoft.com/office/drawing/2014/main" id="{9925929B-733C-FFEF-6B23-9502CB30A4AC}"/>
                </a:ext>
              </a:extLst>
            </p:cNvPr>
            <p:cNvCxnSpPr>
              <a:cxnSpLocks/>
            </p:cNvCxnSpPr>
            <p:nvPr/>
          </p:nvCxnSpPr>
          <p:spPr>
            <a:xfrm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2" name="직선 화살표 연결선 1181">
              <a:extLst>
                <a:ext uri="{FF2B5EF4-FFF2-40B4-BE49-F238E27FC236}">
                  <a16:creationId xmlns:a16="http://schemas.microsoft.com/office/drawing/2014/main" id="{5E6CC85E-2A78-5910-9433-F502982C2141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3" name="직선 화살표 연결선 1182">
              <a:extLst>
                <a:ext uri="{FF2B5EF4-FFF2-40B4-BE49-F238E27FC236}">
                  <a16:creationId xmlns:a16="http://schemas.microsoft.com/office/drawing/2014/main" id="{DACD35C9-D6B8-F781-0632-D568C308AEC0}"/>
                </a:ext>
              </a:extLst>
            </p:cNvPr>
            <p:cNvCxnSpPr>
              <a:cxnSpLocks/>
            </p:cNvCxnSpPr>
            <p:nvPr/>
          </p:nvCxnSpPr>
          <p:spPr>
            <a:xfrm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4" name="직선 화살표 연결선 1183">
              <a:extLst>
                <a:ext uri="{FF2B5EF4-FFF2-40B4-BE49-F238E27FC236}">
                  <a16:creationId xmlns:a16="http://schemas.microsoft.com/office/drawing/2014/main" id="{5EFBF7D2-487C-6FCD-2910-9285DF34A0EE}"/>
                </a:ext>
              </a:extLst>
            </p:cNvPr>
            <p:cNvCxnSpPr>
              <a:cxnSpLocks/>
            </p:cNvCxnSpPr>
            <p:nvPr/>
          </p:nvCxnSpPr>
          <p:spPr>
            <a:xfrm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5" name="직선 화살표 연결선 1184">
              <a:extLst>
                <a:ext uri="{FF2B5EF4-FFF2-40B4-BE49-F238E27FC236}">
                  <a16:creationId xmlns:a16="http://schemas.microsoft.com/office/drawing/2014/main" id="{2E8A31E8-EACA-9EC3-AB55-99B8CA60D393}"/>
                </a:ext>
              </a:extLst>
            </p:cNvPr>
            <p:cNvCxnSpPr>
              <a:cxnSpLocks/>
            </p:cNvCxnSpPr>
            <p:nvPr/>
          </p:nvCxnSpPr>
          <p:spPr>
            <a:xfrm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6" name="직선 화살표 연결선 1185">
              <a:extLst>
                <a:ext uri="{FF2B5EF4-FFF2-40B4-BE49-F238E27FC236}">
                  <a16:creationId xmlns:a16="http://schemas.microsoft.com/office/drawing/2014/main" id="{31EECFCA-984E-AE7D-9B68-D3F09770EC68}"/>
                </a:ext>
              </a:extLst>
            </p:cNvPr>
            <p:cNvCxnSpPr>
              <a:cxnSpLocks/>
            </p:cNvCxnSpPr>
            <p:nvPr/>
          </p:nvCxnSpPr>
          <p:spPr>
            <a:xfrm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7" name="직선 화살표 연결선 1186">
              <a:extLst>
                <a:ext uri="{FF2B5EF4-FFF2-40B4-BE49-F238E27FC236}">
                  <a16:creationId xmlns:a16="http://schemas.microsoft.com/office/drawing/2014/main" id="{DBC9A47C-61E9-F0EA-5598-8AFE4BDAEB11}"/>
                </a:ext>
              </a:extLst>
            </p:cNvPr>
            <p:cNvCxnSpPr>
              <a:cxnSpLocks/>
            </p:cNvCxnSpPr>
            <p:nvPr/>
          </p:nvCxnSpPr>
          <p:spPr>
            <a:xfrm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8" name="직선 화살표 연결선 1187">
              <a:extLst>
                <a:ext uri="{FF2B5EF4-FFF2-40B4-BE49-F238E27FC236}">
                  <a16:creationId xmlns:a16="http://schemas.microsoft.com/office/drawing/2014/main" id="{0058C6AB-60D5-D6C0-0E04-DEA9DF5C6C14}"/>
                </a:ext>
              </a:extLst>
            </p:cNvPr>
            <p:cNvCxnSpPr>
              <a:cxnSpLocks/>
            </p:cNvCxnSpPr>
            <p:nvPr/>
          </p:nvCxnSpPr>
          <p:spPr>
            <a:xfrm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0" name="그룹 1169">
            <a:extLst>
              <a:ext uri="{FF2B5EF4-FFF2-40B4-BE49-F238E27FC236}">
                <a16:creationId xmlns:a16="http://schemas.microsoft.com/office/drawing/2014/main" id="{88312B0A-B6B1-8446-4118-AE4D51A012AC}"/>
              </a:ext>
            </a:extLst>
          </p:cNvPr>
          <p:cNvGrpSpPr/>
          <p:nvPr/>
        </p:nvGrpSpPr>
        <p:grpSpPr>
          <a:xfrm>
            <a:off x="9233581" y="3758398"/>
            <a:ext cx="1229360" cy="245864"/>
            <a:chOff x="5126593" y="4149687"/>
            <a:chExt cx="1229360" cy="245864"/>
          </a:xfrm>
        </p:grpSpPr>
        <p:cxnSp>
          <p:nvCxnSpPr>
            <p:cNvPr id="1173" name="직선 화살표 연결선 1172">
              <a:extLst>
                <a:ext uri="{FF2B5EF4-FFF2-40B4-BE49-F238E27FC236}">
                  <a16:creationId xmlns:a16="http://schemas.microsoft.com/office/drawing/2014/main" id="{8B6818E2-05FD-DA13-C12B-2F690A037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2659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직선 화살표 연결선 1173">
              <a:extLst>
                <a:ext uri="{FF2B5EF4-FFF2-40B4-BE49-F238E27FC236}">
                  <a16:creationId xmlns:a16="http://schemas.microsoft.com/office/drawing/2014/main" id="{DF80E84E-082A-4311-7360-0DC61E9F9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2216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5" name="직선 화살표 연결선 1174">
              <a:extLst>
                <a:ext uri="{FF2B5EF4-FFF2-40B4-BE49-F238E27FC236}">
                  <a16:creationId xmlns:a16="http://schemas.microsoft.com/office/drawing/2014/main" id="{A919DF19-0F74-A271-AF95-27F069A497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839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6" name="직선 화살표 연결선 1175">
              <a:extLst>
                <a:ext uri="{FF2B5EF4-FFF2-40B4-BE49-F238E27FC236}">
                  <a16:creationId xmlns:a16="http://schemas.microsoft.com/office/drawing/2014/main" id="{77445C7D-5D28-F802-1BAA-0482D2958D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3462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7" name="직선 화살표 연결선 1176">
              <a:extLst>
                <a:ext uri="{FF2B5EF4-FFF2-40B4-BE49-F238E27FC236}">
                  <a16:creationId xmlns:a16="http://schemas.microsoft.com/office/drawing/2014/main" id="{CB12BE0E-F3EB-29E4-DD6D-5A1FC8ED8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29085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8" name="직선 화살표 연결선 1177">
              <a:extLst>
                <a:ext uri="{FF2B5EF4-FFF2-40B4-BE49-F238E27FC236}">
                  <a16:creationId xmlns:a16="http://schemas.microsoft.com/office/drawing/2014/main" id="{D091DB9F-57F6-5C51-83F3-6F765C81F5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708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9" name="직선 화살표 연결선 1178">
              <a:extLst>
                <a:ext uri="{FF2B5EF4-FFF2-40B4-BE49-F238E27FC236}">
                  <a16:creationId xmlns:a16="http://schemas.microsoft.com/office/drawing/2014/main" id="{BE5C4412-8198-E9EB-A9A3-C8A8F7CB10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5953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0" name="직선 화살표 연결선 1179">
              <a:extLst>
                <a:ext uri="{FF2B5EF4-FFF2-40B4-BE49-F238E27FC236}">
                  <a16:creationId xmlns:a16="http://schemas.microsoft.com/office/drawing/2014/main" id="{D89FD7CA-CF9D-BF94-BB6B-1EEBEF8A9F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80331" y="4149687"/>
              <a:ext cx="0" cy="24586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71" name="직사각형 1170">
            <a:extLst>
              <a:ext uri="{FF2B5EF4-FFF2-40B4-BE49-F238E27FC236}">
                <a16:creationId xmlns:a16="http://schemas.microsoft.com/office/drawing/2014/main" id="{F584F8C6-DD9A-84F2-B3B1-A04D465216B6}"/>
              </a:ext>
            </a:extLst>
          </p:cNvPr>
          <p:cNvSpPr/>
          <p:nvPr/>
        </p:nvSpPr>
        <p:spPr>
          <a:xfrm>
            <a:off x="8767466" y="3168899"/>
            <a:ext cx="1158966" cy="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2" name="Content Placeholder 2">
            <a:extLst>
              <a:ext uri="{FF2B5EF4-FFF2-40B4-BE49-F238E27FC236}">
                <a16:creationId xmlns:a16="http://schemas.microsoft.com/office/drawing/2014/main" id="{2FDA06FF-8B30-B893-5E8C-6371DD76F229}"/>
              </a:ext>
            </a:extLst>
          </p:cNvPr>
          <p:cNvSpPr txBox="1">
            <a:spLocks/>
          </p:cNvSpPr>
          <p:nvPr/>
        </p:nvSpPr>
        <p:spPr>
          <a:xfrm>
            <a:off x="8564172" y="3052520"/>
            <a:ext cx="1556043" cy="3231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1269" name="그룹 1268">
            <a:extLst>
              <a:ext uri="{FF2B5EF4-FFF2-40B4-BE49-F238E27FC236}">
                <a16:creationId xmlns:a16="http://schemas.microsoft.com/office/drawing/2014/main" id="{E506C0AA-68C3-980C-455F-6E4BE1E75C28}"/>
              </a:ext>
            </a:extLst>
          </p:cNvPr>
          <p:cNvGrpSpPr/>
          <p:nvPr/>
        </p:nvGrpSpPr>
        <p:grpSpPr>
          <a:xfrm>
            <a:off x="2151546" y="4389406"/>
            <a:ext cx="1366302" cy="1101600"/>
            <a:chOff x="2942574" y="3570347"/>
            <a:chExt cx="1366302" cy="998417"/>
          </a:xfrm>
          <a:solidFill>
            <a:srgbClr val="FF7979"/>
          </a:solidFill>
        </p:grpSpPr>
        <p:sp>
          <p:nvSpPr>
            <p:cNvPr id="1240" name="직사각형 1239">
              <a:extLst>
                <a:ext uri="{FF2B5EF4-FFF2-40B4-BE49-F238E27FC236}">
                  <a16:creationId xmlns:a16="http://schemas.microsoft.com/office/drawing/2014/main" id="{6C25EE94-A055-2F07-FCC4-430BC7D0F072}"/>
                </a:ext>
              </a:extLst>
            </p:cNvPr>
            <p:cNvSpPr/>
            <p:nvPr/>
          </p:nvSpPr>
          <p:spPr>
            <a:xfrm>
              <a:off x="3625725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3" name="직사각형 1242">
              <a:extLst>
                <a:ext uri="{FF2B5EF4-FFF2-40B4-BE49-F238E27FC236}">
                  <a16:creationId xmlns:a16="http://schemas.microsoft.com/office/drawing/2014/main" id="{CCE60AB3-D14B-FAFA-2839-2D5AD337A2A0}"/>
                </a:ext>
              </a:extLst>
            </p:cNvPr>
            <p:cNvSpPr/>
            <p:nvPr/>
          </p:nvSpPr>
          <p:spPr>
            <a:xfrm>
              <a:off x="2942574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46" name="직사각형 1245">
              <a:extLst>
                <a:ext uri="{FF2B5EF4-FFF2-40B4-BE49-F238E27FC236}">
                  <a16:creationId xmlns:a16="http://schemas.microsoft.com/office/drawing/2014/main" id="{782D7EEC-C148-F8C3-5989-F0B8F6B67B32}"/>
                </a:ext>
              </a:extLst>
            </p:cNvPr>
            <p:cNvSpPr/>
            <p:nvPr/>
          </p:nvSpPr>
          <p:spPr>
            <a:xfrm>
              <a:off x="3625725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49" name="직사각형 1248">
              <a:extLst>
                <a:ext uri="{FF2B5EF4-FFF2-40B4-BE49-F238E27FC236}">
                  <a16:creationId xmlns:a16="http://schemas.microsoft.com/office/drawing/2014/main" id="{E0C20BF9-98E0-9A56-F852-CD42A0B29E8A}"/>
                </a:ext>
              </a:extLst>
            </p:cNvPr>
            <p:cNvSpPr/>
            <p:nvPr/>
          </p:nvSpPr>
          <p:spPr>
            <a:xfrm>
              <a:off x="2942574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2" name="직사각형 1251">
              <a:extLst>
                <a:ext uri="{FF2B5EF4-FFF2-40B4-BE49-F238E27FC236}">
                  <a16:creationId xmlns:a16="http://schemas.microsoft.com/office/drawing/2014/main" id="{CFEFF3C5-1E49-4CDE-5532-EC4264A2013B}"/>
                </a:ext>
              </a:extLst>
            </p:cNvPr>
            <p:cNvSpPr/>
            <p:nvPr/>
          </p:nvSpPr>
          <p:spPr>
            <a:xfrm>
              <a:off x="362572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5" name="직사각형 1254">
              <a:extLst>
                <a:ext uri="{FF2B5EF4-FFF2-40B4-BE49-F238E27FC236}">
                  <a16:creationId xmlns:a16="http://schemas.microsoft.com/office/drawing/2014/main" id="{8A068D8A-9E91-5433-2A55-5515F98BF5D9}"/>
                </a:ext>
              </a:extLst>
            </p:cNvPr>
            <p:cNvSpPr/>
            <p:nvPr/>
          </p:nvSpPr>
          <p:spPr>
            <a:xfrm>
              <a:off x="294257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8" name="직사각형 1257">
              <a:extLst>
                <a:ext uri="{FF2B5EF4-FFF2-40B4-BE49-F238E27FC236}">
                  <a16:creationId xmlns:a16="http://schemas.microsoft.com/office/drawing/2014/main" id="{8128F4BB-5710-ED8A-628A-6A795F5B9AE9}"/>
                </a:ext>
              </a:extLst>
            </p:cNvPr>
            <p:cNvSpPr/>
            <p:nvPr/>
          </p:nvSpPr>
          <p:spPr>
            <a:xfrm>
              <a:off x="3625723" y="41696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1" name="직사각형 1260">
              <a:extLst>
                <a:ext uri="{FF2B5EF4-FFF2-40B4-BE49-F238E27FC236}">
                  <a16:creationId xmlns:a16="http://schemas.microsoft.com/office/drawing/2014/main" id="{DB1C71F6-79B0-F6EE-EC44-97C05162C0BA}"/>
                </a:ext>
              </a:extLst>
            </p:cNvPr>
            <p:cNvSpPr/>
            <p:nvPr/>
          </p:nvSpPr>
          <p:spPr>
            <a:xfrm>
              <a:off x="2942574" y="41696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4" name="직사각형 1263">
              <a:extLst>
                <a:ext uri="{FF2B5EF4-FFF2-40B4-BE49-F238E27FC236}">
                  <a16:creationId xmlns:a16="http://schemas.microsoft.com/office/drawing/2014/main" id="{429159BD-ECF4-6071-2455-4EA937BCAE5C}"/>
                </a:ext>
              </a:extLst>
            </p:cNvPr>
            <p:cNvSpPr/>
            <p:nvPr/>
          </p:nvSpPr>
          <p:spPr>
            <a:xfrm>
              <a:off x="3625722" y="43687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7" name="직사각형 1266">
              <a:extLst>
                <a:ext uri="{FF2B5EF4-FFF2-40B4-BE49-F238E27FC236}">
                  <a16:creationId xmlns:a16="http://schemas.microsoft.com/office/drawing/2014/main" id="{7F919CC4-7D45-60EC-411B-500097422E18}"/>
                </a:ext>
              </a:extLst>
            </p:cNvPr>
            <p:cNvSpPr/>
            <p:nvPr/>
          </p:nvSpPr>
          <p:spPr>
            <a:xfrm>
              <a:off x="2942574" y="43687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32" name="그룹 1331">
            <a:extLst>
              <a:ext uri="{FF2B5EF4-FFF2-40B4-BE49-F238E27FC236}">
                <a16:creationId xmlns:a16="http://schemas.microsoft.com/office/drawing/2014/main" id="{3ECC54F6-9CC7-8026-2D95-0617E21DFB30}"/>
              </a:ext>
            </a:extLst>
          </p:cNvPr>
          <p:cNvGrpSpPr/>
          <p:nvPr/>
        </p:nvGrpSpPr>
        <p:grpSpPr>
          <a:xfrm>
            <a:off x="2150423" y="4390014"/>
            <a:ext cx="1367512" cy="1100992"/>
            <a:chOff x="2150423" y="4390014"/>
            <a:chExt cx="1367512" cy="1100992"/>
          </a:xfrm>
        </p:grpSpPr>
        <p:sp>
          <p:nvSpPr>
            <p:cNvPr id="1275" name="직사각형 1274">
              <a:extLst>
                <a:ext uri="{FF2B5EF4-FFF2-40B4-BE49-F238E27FC236}">
                  <a16:creationId xmlns:a16="http://schemas.microsoft.com/office/drawing/2014/main" id="{9CDA6348-DC40-4964-BF02-B7E402FD371C}"/>
                </a:ext>
              </a:extLst>
            </p:cNvPr>
            <p:cNvSpPr/>
            <p:nvPr/>
          </p:nvSpPr>
          <p:spPr>
            <a:xfrm>
              <a:off x="2498318" y="439001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6" name="직사각형 1275">
              <a:extLst>
                <a:ext uri="{FF2B5EF4-FFF2-40B4-BE49-F238E27FC236}">
                  <a16:creationId xmlns:a16="http://schemas.microsoft.com/office/drawing/2014/main" id="{F0776DC2-8F90-31D8-F195-3130F33F6E82}"/>
                </a:ext>
              </a:extLst>
            </p:cNvPr>
            <p:cNvSpPr/>
            <p:nvPr/>
          </p:nvSpPr>
          <p:spPr>
            <a:xfrm>
              <a:off x="2323223" y="460990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7" name="직사각형 1276">
              <a:extLst>
                <a:ext uri="{FF2B5EF4-FFF2-40B4-BE49-F238E27FC236}">
                  <a16:creationId xmlns:a16="http://schemas.microsoft.com/office/drawing/2014/main" id="{06C80BFA-94AE-23C9-98DC-90E133D0D0AF}"/>
                </a:ext>
              </a:extLst>
            </p:cNvPr>
            <p:cNvSpPr/>
            <p:nvPr/>
          </p:nvSpPr>
          <p:spPr>
            <a:xfrm>
              <a:off x="2406787" y="482979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8" name="직사각형 1277">
              <a:extLst>
                <a:ext uri="{FF2B5EF4-FFF2-40B4-BE49-F238E27FC236}">
                  <a16:creationId xmlns:a16="http://schemas.microsoft.com/office/drawing/2014/main" id="{1BE12CB5-3E4C-559A-5E8C-8194C31AF0C7}"/>
                </a:ext>
              </a:extLst>
            </p:cNvPr>
            <p:cNvSpPr/>
            <p:nvPr/>
          </p:nvSpPr>
          <p:spPr>
            <a:xfrm>
              <a:off x="2150423" y="439001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79" name="직사각형 1278">
              <a:extLst>
                <a:ext uri="{FF2B5EF4-FFF2-40B4-BE49-F238E27FC236}">
                  <a16:creationId xmlns:a16="http://schemas.microsoft.com/office/drawing/2014/main" id="{78239AD8-3109-401C-D357-49F07D0CF48F}"/>
                </a:ext>
              </a:extLst>
            </p:cNvPr>
            <p:cNvSpPr/>
            <p:nvPr/>
          </p:nvSpPr>
          <p:spPr>
            <a:xfrm>
              <a:off x="2236823" y="460990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0" name="직사각형 1279">
              <a:extLst>
                <a:ext uri="{FF2B5EF4-FFF2-40B4-BE49-F238E27FC236}">
                  <a16:creationId xmlns:a16="http://schemas.microsoft.com/office/drawing/2014/main" id="{A554C59D-B7D1-4D26-A6D2-48EDAC7209E0}"/>
                </a:ext>
              </a:extLst>
            </p:cNvPr>
            <p:cNvSpPr/>
            <p:nvPr/>
          </p:nvSpPr>
          <p:spPr>
            <a:xfrm>
              <a:off x="2832651" y="4391140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1" name="직사각형 1280">
              <a:extLst>
                <a:ext uri="{FF2B5EF4-FFF2-40B4-BE49-F238E27FC236}">
                  <a16:creationId xmlns:a16="http://schemas.microsoft.com/office/drawing/2014/main" id="{B675FB67-DC29-BD48-4DC4-F99F02011A4F}"/>
                </a:ext>
              </a:extLst>
            </p:cNvPr>
            <p:cNvSpPr/>
            <p:nvPr/>
          </p:nvSpPr>
          <p:spPr>
            <a:xfrm>
              <a:off x="3431535" y="439001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2" name="직사각형 1281">
              <a:extLst>
                <a:ext uri="{FF2B5EF4-FFF2-40B4-BE49-F238E27FC236}">
                  <a16:creationId xmlns:a16="http://schemas.microsoft.com/office/drawing/2014/main" id="{3315ACE0-30E0-D9D7-C85D-4A456824A160}"/>
                </a:ext>
              </a:extLst>
            </p:cNvPr>
            <p:cNvSpPr/>
            <p:nvPr/>
          </p:nvSpPr>
          <p:spPr>
            <a:xfrm>
              <a:off x="2743415" y="482979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3" name="직사각형 1282">
              <a:extLst>
                <a:ext uri="{FF2B5EF4-FFF2-40B4-BE49-F238E27FC236}">
                  <a16:creationId xmlns:a16="http://schemas.microsoft.com/office/drawing/2014/main" id="{83541B6B-DAFF-8345-F789-9D5200B6837E}"/>
                </a:ext>
              </a:extLst>
            </p:cNvPr>
            <p:cNvSpPr/>
            <p:nvPr/>
          </p:nvSpPr>
          <p:spPr>
            <a:xfrm>
              <a:off x="2231521" y="5271116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4" name="직사각형 1283">
              <a:extLst>
                <a:ext uri="{FF2B5EF4-FFF2-40B4-BE49-F238E27FC236}">
                  <a16:creationId xmlns:a16="http://schemas.microsoft.com/office/drawing/2014/main" id="{6959B054-D51C-A5FF-A4C8-83651A597598}"/>
                </a:ext>
              </a:extLst>
            </p:cNvPr>
            <p:cNvSpPr/>
            <p:nvPr/>
          </p:nvSpPr>
          <p:spPr>
            <a:xfrm>
              <a:off x="2582423" y="5271116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5" name="직사각형 1284">
              <a:extLst>
                <a:ext uri="{FF2B5EF4-FFF2-40B4-BE49-F238E27FC236}">
                  <a16:creationId xmlns:a16="http://schemas.microsoft.com/office/drawing/2014/main" id="{1957C769-685A-CA7D-B230-8E7476AB2BF9}"/>
                </a:ext>
              </a:extLst>
            </p:cNvPr>
            <p:cNvSpPr/>
            <p:nvPr/>
          </p:nvSpPr>
          <p:spPr>
            <a:xfrm>
              <a:off x="2496023" y="504968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6" name="직사각형 1285">
              <a:extLst>
                <a:ext uri="{FF2B5EF4-FFF2-40B4-BE49-F238E27FC236}">
                  <a16:creationId xmlns:a16="http://schemas.microsoft.com/office/drawing/2014/main" id="{3C29A50F-C7E6-FC88-969E-FCF2B6E0D7BE}"/>
                </a:ext>
              </a:extLst>
            </p:cNvPr>
            <p:cNvSpPr/>
            <p:nvPr/>
          </p:nvSpPr>
          <p:spPr>
            <a:xfrm>
              <a:off x="2919161" y="460871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7" name="직사각형 1286">
              <a:extLst>
                <a:ext uri="{FF2B5EF4-FFF2-40B4-BE49-F238E27FC236}">
                  <a16:creationId xmlns:a16="http://schemas.microsoft.com/office/drawing/2014/main" id="{AC4D7B97-1188-DF6B-2E8C-DDB4014E88B3}"/>
                </a:ext>
              </a:extLst>
            </p:cNvPr>
            <p:cNvSpPr/>
            <p:nvPr/>
          </p:nvSpPr>
          <p:spPr>
            <a:xfrm>
              <a:off x="3005561" y="482860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8" name="직사각형 1287">
              <a:extLst>
                <a:ext uri="{FF2B5EF4-FFF2-40B4-BE49-F238E27FC236}">
                  <a16:creationId xmlns:a16="http://schemas.microsoft.com/office/drawing/2014/main" id="{1ED80F1A-3A76-3228-E676-A523422D9D7C}"/>
                </a:ext>
              </a:extLst>
            </p:cNvPr>
            <p:cNvSpPr/>
            <p:nvPr/>
          </p:nvSpPr>
          <p:spPr>
            <a:xfrm>
              <a:off x="2925096" y="504849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89" name="직사각형 1288">
              <a:extLst>
                <a:ext uri="{FF2B5EF4-FFF2-40B4-BE49-F238E27FC236}">
                  <a16:creationId xmlns:a16="http://schemas.microsoft.com/office/drawing/2014/main" id="{B38726D4-18A8-9372-7160-33FCC573B4F0}"/>
                </a:ext>
              </a:extLst>
            </p:cNvPr>
            <p:cNvSpPr/>
            <p:nvPr/>
          </p:nvSpPr>
          <p:spPr>
            <a:xfrm>
              <a:off x="3261724" y="504849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91" name="직사각형 1290">
              <a:extLst>
                <a:ext uri="{FF2B5EF4-FFF2-40B4-BE49-F238E27FC236}">
                  <a16:creationId xmlns:a16="http://schemas.microsoft.com/office/drawing/2014/main" id="{CCE3A496-4967-C754-BA57-FBCC6CC3D806}"/>
                </a:ext>
              </a:extLst>
            </p:cNvPr>
            <p:cNvSpPr/>
            <p:nvPr/>
          </p:nvSpPr>
          <p:spPr>
            <a:xfrm>
              <a:off x="3261724" y="5269574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92" name="직사각형 1291">
              <a:extLst>
                <a:ext uri="{FF2B5EF4-FFF2-40B4-BE49-F238E27FC236}">
                  <a16:creationId xmlns:a16="http://schemas.microsoft.com/office/drawing/2014/main" id="{B2C831AF-1C5C-2CA2-B671-C045368F6320}"/>
                </a:ext>
              </a:extLst>
            </p:cNvPr>
            <p:cNvSpPr/>
            <p:nvPr/>
          </p:nvSpPr>
          <p:spPr>
            <a:xfrm>
              <a:off x="3431535" y="4608713"/>
              <a:ext cx="86400" cy="21989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AFD0BA96-8E07-3E87-0678-468041E7B240}"/>
              </a:ext>
            </a:extLst>
          </p:cNvPr>
          <p:cNvGrpSpPr/>
          <p:nvPr/>
        </p:nvGrpSpPr>
        <p:grpSpPr>
          <a:xfrm>
            <a:off x="7605532" y="3371015"/>
            <a:ext cx="3483299" cy="188769"/>
            <a:chOff x="7196155" y="3931547"/>
            <a:chExt cx="3483299" cy="188769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C6E9A801-3C67-C471-3156-B13D3C861423}"/>
                </a:ext>
              </a:extLst>
            </p:cNvPr>
            <p:cNvSpPr/>
            <p:nvPr/>
          </p:nvSpPr>
          <p:spPr>
            <a:xfrm>
              <a:off x="7196155" y="3931943"/>
              <a:ext cx="3483299" cy="187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9978FDA5-043C-F08C-26F7-2E6CA4F26DAF}"/>
                </a:ext>
              </a:extLst>
            </p:cNvPr>
            <p:cNvGrpSpPr/>
            <p:nvPr/>
          </p:nvGrpSpPr>
          <p:grpSpPr>
            <a:xfrm>
              <a:off x="7196155" y="3931547"/>
              <a:ext cx="719423" cy="187793"/>
              <a:chOff x="7247147" y="2682610"/>
              <a:chExt cx="719423" cy="187793"/>
            </a:xfrm>
          </p:grpSpPr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D8F3076A-B369-4FB1-1020-CF2A2EAA0F65}"/>
                  </a:ext>
                </a:extLst>
              </p:cNvPr>
              <p:cNvSpPr/>
              <p:nvPr/>
            </p:nvSpPr>
            <p:spPr>
              <a:xfrm>
                <a:off x="724714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D449F9DC-CDCD-B014-FF44-78C08ED722DC}"/>
                  </a:ext>
                </a:extLst>
              </p:cNvPr>
              <p:cNvSpPr/>
              <p:nvPr/>
            </p:nvSpPr>
            <p:spPr>
              <a:xfrm>
                <a:off x="733684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2" name="직사각형 61">
                <a:extLst>
                  <a:ext uri="{FF2B5EF4-FFF2-40B4-BE49-F238E27FC236}">
                    <a16:creationId xmlns:a16="http://schemas.microsoft.com/office/drawing/2014/main" id="{C09EA3E3-50DA-4CD2-8307-F841C542A510}"/>
                  </a:ext>
                </a:extLst>
              </p:cNvPr>
              <p:cNvSpPr/>
              <p:nvPr/>
            </p:nvSpPr>
            <p:spPr>
              <a:xfrm>
                <a:off x="742688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1A28CECE-CC0B-C7DD-61AD-C204B4053704}"/>
                  </a:ext>
                </a:extLst>
              </p:cNvPr>
              <p:cNvSpPr/>
              <p:nvPr/>
            </p:nvSpPr>
            <p:spPr>
              <a:xfrm>
                <a:off x="75169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4" name="직사각형 1023">
                <a:extLst>
                  <a:ext uri="{FF2B5EF4-FFF2-40B4-BE49-F238E27FC236}">
                    <a16:creationId xmlns:a16="http://schemas.microsoft.com/office/drawing/2014/main" id="{EDFA930B-6DFA-7ABA-EBE5-3E1F4467B0AB}"/>
                  </a:ext>
                </a:extLst>
              </p:cNvPr>
              <p:cNvSpPr/>
              <p:nvPr/>
            </p:nvSpPr>
            <p:spPr>
              <a:xfrm>
                <a:off x="760657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5" name="직사각형 1024">
                <a:extLst>
                  <a:ext uri="{FF2B5EF4-FFF2-40B4-BE49-F238E27FC236}">
                    <a16:creationId xmlns:a16="http://schemas.microsoft.com/office/drawing/2014/main" id="{DB34899E-F6AD-5D09-BA44-9D68C864CF0C}"/>
                  </a:ext>
                </a:extLst>
              </p:cNvPr>
              <p:cNvSpPr/>
              <p:nvPr/>
            </p:nvSpPr>
            <p:spPr>
              <a:xfrm>
                <a:off x="76962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6" name="직사각형 1025">
                <a:extLst>
                  <a:ext uri="{FF2B5EF4-FFF2-40B4-BE49-F238E27FC236}">
                    <a16:creationId xmlns:a16="http://schemas.microsoft.com/office/drawing/2014/main" id="{28D2F981-F09C-BE56-A51D-55AB0D4D5A46}"/>
                  </a:ext>
                </a:extLst>
              </p:cNvPr>
              <p:cNvSpPr/>
              <p:nvPr/>
            </p:nvSpPr>
            <p:spPr>
              <a:xfrm>
                <a:off x="778630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7" name="직사각형 1026">
                <a:extLst>
                  <a:ext uri="{FF2B5EF4-FFF2-40B4-BE49-F238E27FC236}">
                    <a16:creationId xmlns:a16="http://schemas.microsoft.com/office/drawing/2014/main" id="{2C1DD5C6-28D3-BF00-5C6E-E9D884AB9969}"/>
                  </a:ext>
                </a:extLst>
              </p:cNvPr>
              <p:cNvSpPr/>
              <p:nvPr/>
            </p:nvSpPr>
            <p:spPr>
              <a:xfrm>
                <a:off x="78763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B935D222-D211-1A5E-31A2-6A06699076C2}"/>
                </a:ext>
              </a:extLst>
            </p:cNvPr>
            <p:cNvGrpSpPr/>
            <p:nvPr/>
          </p:nvGrpSpPr>
          <p:grpSpPr>
            <a:xfrm>
              <a:off x="7915325" y="3931547"/>
              <a:ext cx="360000" cy="187793"/>
              <a:chOff x="7966317" y="2682610"/>
              <a:chExt cx="360000" cy="187793"/>
            </a:xfrm>
          </p:grpSpPr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B6620A36-E45F-D01C-E98E-740873995FC9}"/>
                  </a:ext>
                </a:extLst>
              </p:cNvPr>
              <p:cNvSpPr/>
              <p:nvPr/>
            </p:nvSpPr>
            <p:spPr>
              <a:xfrm>
                <a:off x="796631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700C8652-3D61-1FB4-3CA4-3B2722D2B837}"/>
                  </a:ext>
                </a:extLst>
              </p:cNvPr>
              <p:cNvSpPr/>
              <p:nvPr/>
            </p:nvSpPr>
            <p:spPr>
              <a:xfrm>
                <a:off x="805601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EB48EEE8-32AC-8294-E0A2-972CE8DF7000}"/>
                  </a:ext>
                </a:extLst>
              </p:cNvPr>
              <p:cNvSpPr/>
              <p:nvPr/>
            </p:nvSpPr>
            <p:spPr>
              <a:xfrm>
                <a:off x="814605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9" name="직사각형 58">
                <a:extLst>
                  <a:ext uri="{FF2B5EF4-FFF2-40B4-BE49-F238E27FC236}">
                    <a16:creationId xmlns:a16="http://schemas.microsoft.com/office/drawing/2014/main" id="{26BA3400-C575-C1E0-7D01-A13E7CF657DB}"/>
                  </a:ext>
                </a:extLst>
              </p:cNvPr>
              <p:cNvSpPr/>
              <p:nvPr/>
            </p:nvSpPr>
            <p:spPr>
              <a:xfrm>
                <a:off x="82361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2DD19C83-170F-C39F-27DA-98703DA02788}"/>
                </a:ext>
              </a:extLst>
            </p:cNvPr>
            <p:cNvGrpSpPr/>
            <p:nvPr/>
          </p:nvGrpSpPr>
          <p:grpSpPr>
            <a:xfrm>
              <a:off x="8274748" y="3931547"/>
              <a:ext cx="179887" cy="187793"/>
              <a:chOff x="8325740" y="2682610"/>
              <a:chExt cx="179887" cy="187793"/>
            </a:xfrm>
          </p:grpSpPr>
          <p:sp>
            <p:nvSpPr>
              <p:cNvPr id="54" name="직사각형 53">
                <a:extLst>
                  <a:ext uri="{FF2B5EF4-FFF2-40B4-BE49-F238E27FC236}">
                    <a16:creationId xmlns:a16="http://schemas.microsoft.com/office/drawing/2014/main" id="{4BD82EC7-F49B-9568-5278-E007655FE51F}"/>
                  </a:ext>
                </a:extLst>
              </p:cNvPr>
              <p:cNvSpPr/>
              <p:nvPr/>
            </p:nvSpPr>
            <p:spPr>
              <a:xfrm>
                <a:off x="832574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5" name="직사각형 54">
                <a:extLst>
                  <a:ext uri="{FF2B5EF4-FFF2-40B4-BE49-F238E27FC236}">
                    <a16:creationId xmlns:a16="http://schemas.microsoft.com/office/drawing/2014/main" id="{9DA48E8D-1CCA-2B87-DD98-217B244EF9F2}"/>
                  </a:ext>
                </a:extLst>
              </p:cNvPr>
              <p:cNvSpPr/>
              <p:nvPr/>
            </p:nvSpPr>
            <p:spPr>
              <a:xfrm>
                <a:off x="841543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F9DBC72-4DA5-75D4-1961-C74E332B789A}"/>
                </a:ext>
              </a:extLst>
            </p:cNvPr>
            <p:cNvGrpSpPr/>
            <p:nvPr/>
          </p:nvGrpSpPr>
          <p:grpSpPr>
            <a:xfrm>
              <a:off x="8454486" y="3931547"/>
              <a:ext cx="899832" cy="187793"/>
              <a:chOff x="8505478" y="2682610"/>
              <a:chExt cx="899832" cy="187793"/>
            </a:xfrm>
          </p:grpSpPr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7B736AE6-0A6E-5903-19D4-A851C26A93FA}"/>
                  </a:ext>
                </a:extLst>
              </p:cNvPr>
              <p:cNvSpPr/>
              <p:nvPr/>
            </p:nvSpPr>
            <p:spPr>
              <a:xfrm>
                <a:off x="850547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F80C187C-5B68-3CD8-28B7-1A9A0A17879A}"/>
                  </a:ext>
                </a:extLst>
              </p:cNvPr>
              <p:cNvSpPr/>
              <p:nvPr/>
            </p:nvSpPr>
            <p:spPr>
              <a:xfrm>
                <a:off x="85955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511774F9-BB39-B2EB-B4E2-021DD18B017B}"/>
                  </a:ext>
                </a:extLst>
              </p:cNvPr>
              <p:cNvSpPr/>
              <p:nvPr/>
            </p:nvSpPr>
            <p:spPr>
              <a:xfrm>
                <a:off x="868588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3FEC1AC7-84CD-4CF1-BCF8-C4EBF23339B2}"/>
                  </a:ext>
                </a:extLst>
              </p:cNvPr>
              <p:cNvSpPr/>
              <p:nvPr/>
            </p:nvSpPr>
            <p:spPr>
              <a:xfrm>
                <a:off x="877558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36F06169-A65B-2C56-85C4-BD3F213E3A59}"/>
                  </a:ext>
                </a:extLst>
              </p:cNvPr>
              <p:cNvSpPr/>
              <p:nvPr/>
            </p:nvSpPr>
            <p:spPr>
              <a:xfrm>
                <a:off x="886562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B434E639-1F67-472C-A1B8-1E84DE10078D}"/>
                  </a:ext>
                </a:extLst>
              </p:cNvPr>
              <p:cNvSpPr/>
              <p:nvPr/>
            </p:nvSpPr>
            <p:spPr>
              <a:xfrm>
                <a:off x="89556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AF2DDAF4-F3BF-CF5B-0EC5-A4DBDCD441F4}"/>
                  </a:ext>
                </a:extLst>
              </p:cNvPr>
              <p:cNvSpPr/>
              <p:nvPr/>
            </p:nvSpPr>
            <p:spPr>
              <a:xfrm>
                <a:off x="904531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2C4D521C-BB89-249C-5024-0B81C3B4DA00}"/>
                  </a:ext>
                </a:extLst>
              </p:cNvPr>
              <p:cNvSpPr/>
              <p:nvPr/>
            </p:nvSpPr>
            <p:spPr>
              <a:xfrm>
                <a:off x="913500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E9E52533-15DA-DFA0-B10B-08FA86E77DAB}"/>
                  </a:ext>
                </a:extLst>
              </p:cNvPr>
              <p:cNvSpPr/>
              <p:nvPr/>
            </p:nvSpPr>
            <p:spPr>
              <a:xfrm>
                <a:off x="922504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직사각형 52">
                <a:extLst>
                  <a:ext uri="{FF2B5EF4-FFF2-40B4-BE49-F238E27FC236}">
                    <a16:creationId xmlns:a16="http://schemas.microsoft.com/office/drawing/2014/main" id="{CD291C53-DC3D-8A82-341B-A346762CF623}"/>
                  </a:ext>
                </a:extLst>
              </p:cNvPr>
              <p:cNvSpPr/>
              <p:nvPr/>
            </p:nvSpPr>
            <p:spPr>
              <a:xfrm>
                <a:off x="93151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5715CA71-B901-0D14-6249-0D790DCEFC9E}"/>
                </a:ext>
              </a:extLst>
            </p:cNvPr>
            <p:cNvGrpSpPr/>
            <p:nvPr/>
          </p:nvGrpSpPr>
          <p:grpSpPr>
            <a:xfrm>
              <a:off x="9354065" y="3931547"/>
              <a:ext cx="360000" cy="187793"/>
              <a:chOff x="9405057" y="2682610"/>
              <a:chExt cx="360000" cy="187793"/>
            </a:xfrm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F999E962-704D-2AB9-FBEF-5E9F11285093}"/>
                  </a:ext>
                </a:extLst>
              </p:cNvPr>
              <p:cNvSpPr/>
              <p:nvPr/>
            </p:nvSpPr>
            <p:spPr>
              <a:xfrm>
                <a:off x="9405057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C8F4A052-64D0-C18C-65F3-BD0894313ACE}"/>
                  </a:ext>
                </a:extLst>
              </p:cNvPr>
              <p:cNvSpPr/>
              <p:nvPr/>
            </p:nvSpPr>
            <p:spPr>
              <a:xfrm>
                <a:off x="9494752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11E64294-CD63-9346-9CE3-AF0D8BF0FCBF}"/>
                  </a:ext>
                </a:extLst>
              </p:cNvPr>
              <p:cNvSpPr/>
              <p:nvPr/>
            </p:nvSpPr>
            <p:spPr>
              <a:xfrm>
                <a:off x="958479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E53C996D-93C9-6D3C-9629-5C17C60C85D9}"/>
                  </a:ext>
                </a:extLst>
              </p:cNvPr>
              <p:cNvSpPr/>
              <p:nvPr/>
            </p:nvSpPr>
            <p:spPr>
              <a:xfrm>
                <a:off x="967486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447FF1F8-DFBA-B9EC-CB60-D18A7EED11F5}"/>
                </a:ext>
              </a:extLst>
            </p:cNvPr>
            <p:cNvGrpSpPr/>
            <p:nvPr/>
          </p:nvGrpSpPr>
          <p:grpSpPr>
            <a:xfrm>
              <a:off x="9713488" y="3931547"/>
              <a:ext cx="360000" cy="187793"/>
              <a:chOff x="9764480" y="2682610"/>
              <a:chExt cx="360000" cy="187793"/>
            </a:xfrm>
          </p:grpSpPr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03F25FFB-0806-D65F-D6CE-641367E9097C}"/>
                  </a:ext>
                </a:extLst>
              </p:cNvPr>
              <p:cNvSpPr/>
              <p:nvPr/>
            </p:nvSpPr>
            <p:spPr>
              <a:xfrm>
                <a:off x="9764480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6BFEE68C-A01C-40EE-17D8-048E460E8A4B}"/>
                  </a:ext>
                </a:extLst>
              </p:cNvPr>
              <p:cNvSpPr/>
              <p:nvPr/>
            </p:nvSpPr>
            <p:spPr>
              <a:xfrm>
                <a:off x="9854175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D4E766AA-60A0-0681-CF2B-038365ABF166}"/>
                  </a:ext>
                </a:extLst>
              </p:cNvPr>
              <p:cNvSpPr/>
              <p:nvPr/>
            </p:nvSpPr>
            <p:spPr>
              <a:xfrm>
                <a:off x="994421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직사각형 38">
                <a:extLst>
                  <a:ext uri="{FF2B5EF4-FFF2-40B4-BE49-F238E27FC236}">
                    <a16:creationId xmlns:a16="http://schemas.microsoft.com/office/drawing/2014/main" id="{BC4298FF-9208-0448-76FB-B82BEFA13666}"/>
                  </a:ext>
                </a:extLst>
              </p:cNvPr>
              <p:cNvSpPr/>
              <p:nvPr/>
            </p:nvSpPr>
            <p:spPr>
              <a:xfrm>
                <a:off x="10034288" y="2682610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EBDB3B26-10EC-5834-E024-98022FAE7F27}"/>
                </a:ext>
              </a:extLst>
            </p:cNvPr>
            <p:cNvGrpSpPr/>
            <p:nvPr/>
          </p:nvGrpSpPr>
          <p:grpSpPr>
            <a:xfrm>
              <a:off x="10072674" y="3932523"/>
              <a:ext cx="360000" cy="187793"/>
              <a:chOff x="10123666" y="2683586"/>
              <a:chExt cx="360000" cy="187793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17FF6F6F-4B3B-078F-8F0E-8683FC1FCE65}"/>
                  </a:ext>
                </a:extLst>
              </p:cNvPr>
              <p:cNvSpPr/>
              <p:nvPr/>
            </p:nvSpPr>
            <p:spPr>
              <a:xfrm>
                <a:off x="10123666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직사각형 32">
                <a:extLst>
                  <a:ext uri="{FF2B5EF4-FFF2-40B4-BE49-F238E27FC236}">
                    <a16:creationId xmlns:a16="http://schemas.microsoft.com/office/drawing/2014/main" id="{DA0315C3-1996-BE24-8736-FC3317FBCD8F}"/>
                  </a:ext>
                </a:extLst>
              </p:cNvPr>
              <p:cNvSpPr/>
              <p:nvPr/>
            </p:nvSpPr>
            <p:spPr>
              <a:xfrm>
                <a:off x="10213361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E1428D80-6CF3-B895-B05D-6224DA32464C}"/>
                  </a:ext>
                </a:extLst>
              </p:cNvPr>
              <p:cNvSpPr/>
              <p:nvPr/>
            </p:nvSpPr>
            <p:spPr>
              <a:xfrm>
                <a:off x="1030340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020B404A-4B41-CF16-9C21-913DA2C6FFBC}"/>
                  </a:ext>
                </a:extLst>
              </p:cNvPr>
              <p:cNvSpPr/>
              <p:nvPr/>
            </p:nvSpPr>
            <p:spPr>
              <a:xfrm>
                <a:off x="10393474" y="2683586"/>
                <a:ext cx="90192" cy="1877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2EE7CE-9E25-3233-07FE-031FA97B95F2}"/>
              </a:ext>
            </a:extLst>
          </p:cNvPr>
          <p:cNvSpPr txBox="1">
            <a:spLocks/>
          </p:cNvSpPr>
          <p:nvPr/>
        </p:nvSpPr>
        <p:spPr>
          <a:xfrm>
            <a:off x="3917864" y="3797031"/>
            <a:ext cx="3266107" cy="472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Cache</a:t>
            </a:r>
            <a:r>
              <a:rPr lang="en-US" altLang="ko-KR" sz="28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? or PIM?</a:t>
            </a:r>
            <a:endParaRPr lang="en-US" sz="2800" b="1" u="sng" dirty="0">
              <a:solidFill>
                <a:srgbClr val="C00000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화살표: 왼쪽/오른쪽 5">
            <a:extLst>
              <a:ext uri="{FF2B5EF4-FFF2-40B4-BE49-F238E27FC236}">
                <a16:creationId xmlns:a16="http://schemas.microsoft.com/office/drawing/2014/main" id="{68662895-8E17-B2FE-48AB-B90BA45AC123}"/>
              </a:ext>
            </a:extLst>
          </p:cNvPr>
          <p:cNvSpPr/>
          <p:nvPr/>
        </p:nvSpPr>
        <p:spPr>
          <a:xfrm>
            <a:off x="3962400" y="4316739"/>
            <a:ext cx="3320009" cy="219890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3C1045-601C-8FB7-B7AB-930A90D76684}"/>
              </a:ext>
            </a:extLst>
          </p:cNvPr>
          <p:cNvSpPr txBox="1">
            <a:spLocks/>
          </p:cNvSpPr>
          <p:nvPr/>
        </p:nvSpPr>
        <p:spPr>
          <a:xfrm>
            <a:off x="3917864" y="4623794"/>
            <a:ext cx="3439002" cy="472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ko-KR" sz="28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Cache Coherency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9D862-9210-0443-8E3C-47D43C874C04}"/>
              </a:ext>
            </a:extLst>
          </p:cNvPr>
          <p:cNvSpPr txBox="1">
            <a:spLocks/>
          </p:cNvSpPr>
          <p:nvPr/>
        </p:nvSpPr>
        <p:spPr>
          <a:xfrm>
            <a:off x="795126" y="1748315"/>
            <a:ext cx="4494937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Unnecessary Data Access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8E21A0-21F1-8976-86B7-9FB157074628}"/>
              </a:ext>
            </a:extLst>
          </p:cNvPr>
          <p:cNvSpPr txBox="1">
            <a:spLocks/>
          </p:cNvSpPr>
          <p:nvPr/>
        </p:nvSpPr>
        <p:spPr>
          <a:xfrm>
            <a:off x="795126" y="1159013"/>
            <a:ext cx="5342985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sz="3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Cache-based </a:t>
            </a:r>
            <a:r>
              <a:rPr lang="en-US" sz="3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Accelerator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A7EC0BF-E579-61DE-4C42-147E2E72E54B}"/>
              </a:ext>
            </a:extLst>
          </p:cNvPr>
          <p:cNvSpPr txBox="1">
            <a:spLocks/>
          </p:cNvSpPr>
          <p:nvPr/>
        </p:nvSpPr>
        <p:spPr>
          <a:xfrm>
            <a:off x="7011469" y="1155519"/>
            <a:ext cx="4638693" cy="472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sz="3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PIM Accelerator</a:t>
            </a:r>
            <a:endParaRPr lang="en-US" sz="3600" b="1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397153-9355-4DDB-053D-25F7F8CAB1B4}"/>
              </a:ext>
            </a:extLst>
          </p:cNvPr>
          <p:cNvSpPr txBox="1">
            <a:spLocks/>
          </p:cNvSpPr>
          <p:nvPr/>
        </p:nvSpPr>
        <p:spPr>
          <a:xfrm>
            <a:off x="7011469" y="1748314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Unable to Utilize Locality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FC5FF5D-DBA3-CC28-D322-1E44CD52247B}"/>
              </a:ext>
            </a:extLst>
          </p:cNvPr>
          <p:cNvSpPr txBox="1">
            <a:spLocks/>
          </p:cNvSpPr>
          <p:nvPr/>
        </p:nvSpPr>
        <p:spPr>
          <a:xfrm>
            <a:off x="795126" y="2220930"/>
            <a:ext cx="4494937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Waste Cache Capacity</a:t>
            </a:r>
          </a:p>
        </p:txBody>
      </p:sp>
      <p:sp>
        <p:nvSpPr>
          <p:cNvPr id="1028" name="Content Placeholder 2">
            <a:extLst>
              <a:ext uri="{FF2B5EF4-FFF2-40B4-BE49-F238E27FC236}">
                <a16:creationId xmlns:a16="http://schemas.microsoft.com/office/drawing/2014/main" id="{AB8A22F5-5A12-7903-CD04-59F62ABCBBF5}"/>
              </a:ext>
            </a:extLst>
          </p:cNvPr>
          <p:cNvSpPr txBox="1">
            <a:spLocks/>
          </p:cNvSpPr>
          <p:nvPr/>
        </p:nvSpPr>
        <p:spPr>
          <a:xfrm>
            <a:off x="7011469" y="2220929"/>
            <a:ext cx="4494938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 b="1" u="sng" dirty="0">
                <a:solidFill>
                  <a:srgbClr val="C0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Significant Overhead</a:t>
            </a:r>
          </a:p>
        </p:txBody>
      </p:sp>
    </p:spTree>
    <p:extLst>
      <p:ext uri="{BB962C8B-B14F-4D97-AF65-F5344CB8AC3E}">
        <p14:creationId xmlns:p14="http://schemas.microsoft.com/office/powerpoint/2010/main" val="2099631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FE1B9-59ED-44A8-8C57-F4B8B6F7D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직사각형 12">
            <a:extLst>
              <a:ext uri="{FF2B5EF4-FFF2-40B4-BE49-F238E27FC236}">
                <a16:creationId xmlns:a16="http://schemas.microsoft.com/office/drawing/2014/main" id="{A15A8524-F126-9D4E-DF49-CE147552DAE0}"/>
              </a:ext>
            </a:extLst>
          </p:cNvPr>
          <p:cNvSpPr/>
          <p:nvPr/>
        </p:nvSpPr>
        <p:spPr>
          <a:xfrm>
            <a:off x="1045216" y="1237080"/>
            <a:ext cx="4058164" cy="1695008"/>
          </a:xfrm>
          <a:prstGeom prst="rect">
            <a:avLst/>
          </a:prstGeom>
          <a:solidFill>
            <a:srgbClr val="DCDD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33" name="그룹 1032">
            <a:extLst>
              <a:ext uri="{FF2B5EF4-FFF2-40B4-BE49-F238E27FC236}">
                <a16:creationId xmlns:a16="http://schemas.microsoft.com/office/drawing/2014/main" id="{762E2B83-7DB1-47FF-50F1-1214B7D9E344}"/>
              </a:ext>
            </a:extLst>
          </p:cNvPr>
          <p:cNvGrpSpPr/>
          <p:nvPr/>
        </p:nvGrpSpPr>
        <p:grpSpPr>
          <a:xfrm>
            <a:off x="1116982" y="3007178"/>
            <a:ext cx="3831582" cy="3629271"/>
            <a:chOff x="1715659" y="3146115"/>
            <a:chExt cx="2744872" cy="2599854"/>
          </a:xfrm>
        </p:grpSpPr>
        <p:sp>
          <p:nvSpPr>
            <p:cNvPr id="1034" name="직사각형 1033">
              <a:extLst>
                <a:ext uri="{FF2B5EF4-FFF2-40B4-BE49-F238E27FC236}">
                  <a16:creationId xmlns:a16="http://schemas.microsoft.com/office/drawing/2014/main" id="{9C3ED30E-EAAF-65E3-6C3A-932304F7DA27}"/>
                </a:ext>
              </a:extLst>
            </p:cNvPr>
            <p:cNvSpPr/>
            <p:nvPr/>
          </p:nvSpPr>
          <p:spPr>
            <a:xfrm>
              <a:off x="1715659" y="3358329"/>
              <a:ext cx="2744872" cy="23876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035" name="그룹 1034">
              <a:extLst>
                <a:ext uri="{FF2B5EF4-FFF2-40B4-BE49-F238E27FC236}">
                  <a16:creationId xmlns:a16="http://schemas.microsoft.com/office/drawing/2014/main" id="{776B17D4-5830-EAF5-75AE-5E3E53F91612}"/>
                </a:ext>
              </a:extLst>
            </p:cNvPr>
            <p:cNvGrpSpPr/>
            <p:nvPr/>
          </p:nvGrpSpPr>
          <p:grpSpPr>
            <a:xfrm>
              <a:off x="1807736" y="3465332"/>
              <a:ext cx="999057" cy="1286824"/>
              <a:chOff x="1807677" y="3504253"/>
              <a:chExt cx="999023" cy="1286822"/>
            </a:xfrm>
          </p:grpSpPr>
          <p:sp>
            <p:nvSpPr>
              <p:cNvPr id="1129" name="직사각형 1128">
                <a:extLst>
                  <a:ext uri="{FF2B5EF4-FFF2-40B4-BE49-F238E27FC236}">
                    <a16:creationId xmlns:a16="http://schemas.microsoft.com/office/drawing/2014/main" id="{1390087F-978C-0C9A-917E-3874869F5909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30" name="직사각형 1129">
                <a:extLst>
                  <a:ext uri="{FF2B5EF4-FFF2-40B4-BE49-F238E27FC236}">
                    <a16:creationId xmlns:a16="http://schemas.microsoft.com/office/drawing/2014/main" id="{5D5E0102-1869-620A-C5A9-49C2EFB34F08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31" name="직사각형 1130">
                <a:extLst>
                  <a:ext uri="{FF2B5EF4-FFF2-40B4-BE49-F238E27FC236}">
                    <a16:creationId xmlns:a16="http://schemas.microsoft.com/office/drawing/2014/main" id="{D3E8DA57-F328-4F09-2482-1114F640E8D1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1036" name="그룹 1035">
              <a:extLst>
                <a:ext uri="{FF2B5EF4-FFF2-40B4-BE49-F238E27FC236}">
                  <a16:creationId xmlns:a16="http://schemas.microsoft.com/office/drawing/2014/main" id="{95DD5D42-69F6-2BE6-0EBA-C64F166B6FC9}"/>
                </a:ext>
              </a:extLst>
            </p:cNvPr>
            <p:cNvGrpSpPr/>
            <p:nvPr/>
          </p:nvGrpSpPr>
          <p:grpSpPr>
            <a:xfrm>
              <a:off x="1807736" y="4890663"/>
              <a:ext cx="999056" cy="779068"/>
              <a:chOff x="1807677" y="4929583"/>
              <a:chExt cx="999022" cy="779067"/>
            </a:xfrm>
          </p:grpSpPr>
          <p:sp>
            <p:nvSpPr>
              <p:cNvPr id="1121" name="직사각형 1120">
                <a:extLst>
                  <a:ext uri="{FF2B5EF4-FFF2-40B4-BE49-F238E27FC236}">
                    <a16:creationId xmlns:a16="http://schemas.microsoft.com/office/drawing/2014/main" id="{44EE2D05-7F0E-B3E9-07AC-239453635D91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22" name="직사각형 1121">
                <a:extLst>
                  <a:ext uri="{FF2B5EF4-FFF2-40B4-BE49-F238E27FC236}">
                    <a16:creationId xmlns:a16="http://schemas.microsoft.com/office/drawing/2014/main" id="{F44EEFB5-0032-728A-8B66-EB51387DEC5D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23" name="직사각형 1122">
                <a:extLst>
                  <a:ext uri="{FF2B5EF4-FFF2-40B4-BE49-F238E27FC236}">
                    <a16:creationId xmlns:a16="http://schemas.microsoft.com/office/drawing/2014/main" id="{4B453800-E543-EEA3-12CC-87A9312FCDAA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1124" name="그룹 1123">
                <a:extLst>
                  <a:ext uri="{FF2B5EF4-FFF2-40B4-BE49-F238E27FC236}">
                    <a16:creationId xmlns:a16="http://schemas.microsoft.com/office/drawing/2014/main" id="{C7EFE6B4-6BAF-5B2E-E4A1-F35B2BDC58B1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1125" name="직사각형 1124">
                  <a:extLst>
                    <a:ext uri="{FF2B5EF4-FFF2-40B4-BE49-F238E27FC236}">
                      <a16:creationId xmlns:a16="http://schemas.microsoft.com/office/drawing/2014/main" id="{2515399E-80F4-1A2E-6C53-A7E19F7D335A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126" name="직사각형 1125">
                  <a:extLst>
                    <a:ext uri="{FF2B5EF4-FFF2-40B4-BE49-F238E27FC236}">
                      <a16:creationId xmlns:a16="http://schemas.microsoft.com/office/drawing/2014/main" id="{2D4E279A-B2E7-25A8-AD57-55F04A743082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127" name="직사각형 1126">
                  <a:extLst>
                    <a:ext uri="{FF2B5EF4-FFF2-40B4-BE49-F238E27FC236}">
                      <a16:creationId xmlns:a16="http://schemas.microsoft.com/office/drawing/2014/main" id="{F1E917BC-00DC-3745-D65B-E4119E2DD82D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  <p:sp>
              <p:nvSpPr>
                <p:cNvPr id="1128" name="직사각형 1127">
                  <a:extLst>
                    <a:ext uri="{FF2B5EF4-FFF2-40B4-BE49-F238E27FC236}">
                      <a16:creationId xmlns:a16="http://schemas.microsoft.com/office/drawing/2014/main" id="{09455E89-B6C7-83CC-E9C5-D750BDF9AFA7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/>
                </a:p>
              </p:txBody>
            </p:sp>
          </p:grpSp>
        </p:grpSp>
        <p:grpSp>
          <p:nvGrpSpPr>
            <p:cNvPr id="1037" name="그룹 1036">
              <a:extLst>
                <a:ext uri="{FF2B5EF4-FFF2-40B4-BE49-F238E27FC236}">
                  <a16:creationId xmlns:a16="http://schemas.microsoft.com/office/drawing/2014/main" id="{2D4CCBAF-862A-DB61-5E64-6B8957F54397}"/>
                </a:ext>
              </a:extLst>
            </p:cNvPr>
            <p:cNvGrpSpPr/>
            <p:nvPr/>
          </p:nvGrpSpPr>
          <p:grpSpPr>
            <a:xfrm>
              <a:off x="2873473" y="3465332"/>
              <a:ext cx="1501824" cy="1286824"/>
              <a:chOff x="2873377" y="3504253"/>
              <a:chExt cx="1501774" cy="1286822"/>
            </a:xfrm>
          </p:grpSpPr>
          <p:sp>
            <p:nvSpPr>
              <p:cNvPr id="1119" name="직사각형 1118">
                <a:extLst>
                  <a:ext uri="{FF2B5EF4-FFF2-40B4-BE49-F238E27FC236}">
                    <a16:creationId xmlns:a16="http://schemas.microsoft.com/office/drawing/2014/main" id="{01DF38C5-3CF4-EEE6-36D8-F6F1EFFCD12E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20" name="직사각형 1119">
                <a:extLst>
                  <a:ext uri="{FF2B5EF4-FFF2-40B4-BE49-F238E27FC236}">
                    <a16:creationId xmlns:a16="http://schemas.microsoft.com/office/drawing/2014/main" id="{879660B0-950B-C88A-C663-76CA6A5CD974}"/>
                  </a:ext>
                </a:extLst>
              </p:cNvPr>
              <p:cNvSpPr/>
              <p:nvPr/>
            </p:nvSpPr>
            <p:spPr>
              <a:xfrm>
                <a:off x="2943776" y="3611257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/>
              </a:p>
            </p:txBody>
          </p:sp>
        </p:grpSp>
        <p:sp>
          <p:nvSpPr>
            <p:cNvPr id="1038" name="직사각형 1037">
              <a:extLst>
                <a:ext uri="{FF2B5EF4-FFF2-40B4-BE49-F238E27FC236}">
                  <a16:creationId xmlns:a16="http://schemas.microsoft.com/office/drawing/2014/main" id="{10CB285E-0B65-F5B7-C141-AB134D1F8683}"/>
                </a:ext>
              </a:extLst>
            </p:cNvPr>
            <p:cNvSpPr/>
            <p:nvPr/>
          </p:nvSpPr>
          <p:spPr>
            <a:xfrm>
              <a:off x="3354014" y="4893839"/>
              <a:ext cx="1021284" cy="7758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grpSp>
          <p:nvGrpSpPr>
            <p:cNvPr id="1039" name="그룹 1038">
              <a:extLst>
                <a:ext uri="{FF2B5EF4-FFF2-40B4-BE49-F238E27FC236}">
                  <a16:creationId xmlns:a16="http://schemas.microsoft.com/office/drawing/2014/main" id="{92CA7B8B-107B-D4D7-CCCB-E9AD6A18DF1A}"/>
                </a:ext>
              </a:extLst>
            </p:cNvPr>
            <p:cNvGrpSpPr/>
            <p:nvPr/>
          </p:nvGrpSpPr>
          <p:grpSpPr>
            <a:xfrm>
              <a:off x="3429080" y="4987406"/>
              <a:ext cx="871153" cy="596599"/>
              <a:chOff x="3429150" y="5026325"/>
              <a:chExt cx="871123" cy="596599"/>
            </a:xfrm>
          </p:grpSpPr>
          <p:sp>
            <p:nvSpPr>
              <p:cNvPr id="1115" name="직사각형 1114">
                <a:extLst>
                  <a:ext uri="{FF2B5EF4-FFF2-40B4-BE49-F238E27FC236}">
                    <a16:creationId xmlns:a16="http://schemas.microsoft.com/office/drawing/2014/main" id="{96FF3ECC-AAC4-2402-ABF3-F232FC83545B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16" name="직사각형 1115">
                <a:extLst>
                  <a:ext uri="{FF2B5EF4-FFF2-40B4-BE49-F238E27FC236}">
                    <a16:creationId xmlns:a16="http://schemas.microsoft.com/office/drawing/2014/main" id="{317F47B8-6C15-0E47-C4F3-512A20AAFBAD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117" name="직사각형 1116">
                <a:extLst>
                  <a:ext uri="{FF2B5EF4-FFF2-40B4-BE49-F238E27FC236}">
                    <a16:creationId xmlns:a16="http://schemas.microsoft.com/office/drawing/2014/main" id="{8CD3EC95-A39C-AFE6-214F-F0F0FAF01839}"/>
                  </a:ext>
                </a:extLst>
              </p:cNvPr>
              <p:cNvSpPr/>
              <p:nvPr/>
            </p:nvSpPr>
            <p:spPr>
              <a:xfrm>
                <a:off x="3525134" y="5401567"/>
                <a:ext cx="679155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</p:grpSp>
        <p:grpSp>
          <p:nvGrpSpPr>
            <p:cNvPr id="1040" name="그룹 1039">
              <a:extLst>
                <a:ext uri="{FF2B5EF4-FFF2-40B4-BE49-F238E27FC236}">
                  <a16:creationId xmlns:a16="http://schemas.microsoft.com/office/drawing/2014/main" id="{9FE2477D-73B7-A095-3FB5-E87D3C025A93}"/>
                </a:ext>
              </a:extLst>
            </p:cNvPr>
            <p:cNvGrpSpPr/>
            <p:nvPr/>
          </p:nvGrpSpPr>
          <p:grpSpPr>
            <a:xfrm>
              <a:off x="2873472" y="4890966"/>
              <a:ext cx="417044" cy="775893"/>
              <a:chOff x="2873375" y="4929883"/>
              <a:chExt cx="417029" cy="775892"/>
            </a:xfrm>
          </p:grpSpPr>
          <p:sp>
            <p:nvSpPr>
              <p:cNvPr id="1095" name="직사각형 1094">
                <a:extLst>
                  <a:ext uri="{FF2B5EF4-FFF2-40B4-BE49-F238E27FC236}">
                    <a16:creationId xmlns:a16="http://schemas.microsoft.com/office/drawing/2014/main" id="{5F81232C-547C-0B09-535B-F5FE9CBD0407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grpSp>
            <p:nvGrpSpPr>
              <p:cNvPr id="1097" name="그룹 1096">
                <a:extLst>
                  <a:ext uri="{FF2B5EF4-FFF2-40B4-BE49-F238E27FC236}">
                    <a16:creationId xmlns:a16="http://schemas.microsoft.com/office/drawing/2014/main" id="{C5BB8358-4217-DD26-1909-DB0B0DFA75B1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1098" name="직선 연결선 1097">
                  <a:extLst>
                    <a:ext uri="{FF2B5EF4-FFF2-40B4-BE49-F238E27FC236}">
                      <a16:creationId xmlns:a16="http://schemas.microsoft.com/office/drawing/2014/main" id="{F03866D9-9A3B-2CA4-6EA5-7B86E82693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4" name="직선 연결선 1103">
                  <a:extLst>
                    <a:ext uri="{FF2B5EF4-FFF2-40B4-BE49-F238E27FC236}">
                      <a16:creationId xmlns:a16="http://schemas.microsoft.com/office/drawing/2014/main" id="{45A96E3E-1733-AE3D-32A9-B1C85AEB4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8" name="직선 연결선 1107">
                  <a:extLst>
                    <a:ext uri="{FF2B5EF4-FFF2-40B4-BE49-F238E27FC236}">
                      <a16:creationId xmlns:a16="http://schemas.microsoft.com/office/drawing/2014/main" id="{B0E6ECE4-C102-FBE0-21ED-B50AF912F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9" name="직선 연결선 1108">
                  <a:extLst>
                    <a:ext uri="{FF2B5EF4-FFF2-40B4-BE49-F238E27FC236}">
                      <a16:creationId xmlns:a16="http://schemas.microsoft.com/office/drawing/2014/main" id="{C9F0C072-0F79-9D79-BD48-DA242C2542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0" name="직선 연결선 1109">
                  <a:extLst>
                    <a:ext uri="{FF2B5EF4-FFF2-40B4-BE49-F238E27FC236}">
                      <a16:creationId xmlns:a16="http://schemas.microsoft.com/office/drawing/2014/main" id="{90660756-8AB6-38D7-1547-B02DC63DB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4" name="직선 연결선 1113">
                  <a:extLst>
                    <a:ext uri="{FF2B5EF4-FFF2-40B4-BE49-F238E27FC236}">
                      <a16:creationId xmlns:a16="http://schemas.microsoft.com/office/drawing/2014/main" id="{457F49D8-9643-EF1E-40B0-868C4DD57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41" name="그룹 1040">
              <a:extLst>
                <a:ext uri="{FF2B5EF4-FFF2-40B4-BE49-F238E27FC236}">
                  <a16:creationId xmlns:a16="http://schemas.microsoft.com/office/drawing/2014/main" id="{5F1FF83F-2C6E-FE78-D8D9-3CC71A2110E3}"/>
                </a:ext>
              </a:extLst>
            </p:cNvPr>
            <p:cNvGrpSpPr/>
            <p:nvPr/>
          </p:nvGrpSpPr>
          <p:grpSpPr>
            <a:xfrm>
              <a:off x="2530828" y="3146115"/>
              <a:ext cx="1071561" cy="323130"/>
              <a:chOff x="2366153" y="2018111"/>
              <a:chExt cx="1071525" cy="323130"/>
            </a:xfrm>
          </p:grpSpPr>
          <p:sp>
            <p:nvSpPr>
              <p:cNvPr id="1093" name="직사각형 1092">
                <a:extLst>
                  <a:ext uri="{FF2B5EF4-FFF2-40B4-BE49-F238E27FC236}">
                    <a16:creationId xmlns:a16="http://schemas.microsoft.com/office/drawing/2014/main" id="{3A52E6CD-E42E-743B-770A-9AE5B679E03F}"/>
                  </a:ext>
                </a:extLst>
              </p:cNvPr>
              <p:cNvSpPr/>
              <p:nvPr/>
            </p:nvSpPr>
            <p:spPr>
              <a:xfrm>
                <a:off x="2437037" y="2032421"/>
                <a:ext cx="929756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4" name="Content Placeholder 2">
                <a:extLst>
                  <a:ext uri="{FF2B5EF4-FFF2-40B4-BE49-F238E27FC236}">
                    <a16:creationId xmlns:a16="http://schemas.microsoft.com/office/drawing/2014/main" id="{0D65216D-8A87-4AB1-CC01-FEE2F879355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3" y="2018111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1042" name="그룹 1041">
              <a:extLst>
                <a:ext uri="{FF2B5EF4-FFF2-40B4-BE49-F238E27FC236}">
                  <a16:creationId xmlns:a16="http://schemas.microsoft.com/office/drawing/2014/main" id="{9BA4B5C7-7C61-CB72-F0DA-91DD8BFEB319}"/>
                </a:ext>
              </a:extLst>
            </p:cNvPr>
            <p:cNvGrpSpPr/>
            <p:nvPr/>
          </p:nvGrpSpPr>
          <p:grpSpPr>
            <a:xfrm>
              <a:off x="1768737" y="3340926"/>
              <a:ext cx="1071561" cy="197532"/>
              <a:chOff x="2366152" y="2072840"/>
              <a:chExt cx="1071525" cy="197532"/>
            </a:xfrm>
          </p:grpSpPr>
          <p:sp>
            <p:nvSpPr>
              <p:cNvPr id="1091" name="직사각형 1090">
                <a:extLst>
                  <a:ext uri="{FF2B5EF4-FFF2-40B4-BE49-F238E27FC236}">
                    <a16:creationId xmlns:a16="http://schemas.microsoft.com/office/drawing/2014/main" id="{8935862A-6281-7B6D-202B-A609194C1E9C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2" name="Content Placeholder 2">
                <a:extLst>
                  <a:ext uri="{FF2B5EF4-FFF2-40B4-BE49-F238E27FC236}">
                    <a16:creationId xmlns:a16="http://schemas.microsoft.com/office/drawing/2014/main" id="{38B340F9-3248-A01C-8529-BFE463DEF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1043" name="그룹 1042">
              <a:extLst>
                <a:ext uri="{FF2B5EF4-FFF2-40B4-BE49-F238E27FC236}">
                  <a16:creationId xmlns:a16="http://schemas.microsoft.com/office/drawing/2014/main" id="{BD015259-A1F0-F9F3-2630-37232D76119A}"/>
                </a:ext>
              </a:extLst>
            </p:cNvPr>
            <p:cNvGrpSpPr/>
            <p:nvPr/>
          </p:nvGrpSpPr>
          <p:grpSpPr>
            <a:xfrm>
              <a:off x="1768737" y="4752532"/>
              <a:ext cx="1071561" cy="197532"/>
              <a:chOff x="2366152" y="2072840"/>
              <a:chExt cx="1071525" cy="197532"/>
            </a:xfrm>
          </p:grpSpPr>
          <p:sp>
            <p:nvSpPr>
              <p:cNvPr id="1089" name="직사각형 1088">
                <a:extLst>
                  <a:ext uri="{FF2B5EF4-FFF2-40B4-BE49-F238E27FC236}">
                    <a16:creationId xmlns:a16="http://schemas.microsoft.com/office/drawing/2014/main" id="{153BB4DB-4E0E-8FF1-8DE5-693C452B5103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90" name="Content Placeholder 2">
                <a:extLst>
                  <a:ext uri="{FF2B5EF4-FFF2-40B4-BE49-F238E27FC236}">
                    <a16:creationId xmlns:a16="http://schemas.microsoft.com/office/drawing/2014/main" id="{74AC0E51-5AF9-49CB-2D84-9E3820DBB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1044" name="그룹 1043">
              <a:extLst>
                <a:ext uri="{FF2B5EF4-FFF2-40B4-BE49-F238E27FC236}">
                  <a16:creationId xmlns:a16="http://schemas.microsoft.com/office/drawing/2014/main" id="{EC56868A-CDAC-55B9-B6AE-2A599DDC9781}"/>
                </a:ext>
              </a:extLst>
            </p:cNvPr>
            <p:cNvGrpSpPr/>
            <p:nvPr/>
          </p:nvGrpSpPr>
          <p:grpSpPr>
            <a:xfrm>
              <a:off x="3339740" y="4752532"/>
              <a:ext cx="1071561" cy="197532"/>
              <a:chOff x="2366152" y="2072840"/>
              <a:chExt cx="1071525" cy="197532"/>
            </a:xfrm>
          </p:grpSpPr>
          <p:sp>
            <p:nvSpPr>
              <p:cNvPr id="1083" name="직사각형 1082">
                <a:extLst>
                  <a:ext uri="{FF2B5EF4-FFF2-40B4-BE49-F238E27FC236}">
                    <a16:creationId xmlns:a16="http://schemas.microsoft.com/office/drawing/2014/main" id="{77FE4B9C-C355-E024-F40C-A8364B0C384F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sp>
            <p:nvSpPr>
              <p:cNvPr id="1085" name="Content Placeholder 2">
                <a:extLst>
                  <a:ext uri="{FF2B5EF4-FFF2-40B4-BE49-F238E27FC236}">
                    <a16:creationId xmlns:a16="http://schemas.microsoft.com/office/drawing/2014/main" id="{C62050A0-0CF0-4BCA-07CC-EDD89CE01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1045" name="그룹 1044">
              <a:extLst>
                <a:ext uri="{FF2B5EF4-FFF2-40B4-BE49-F238E27FC236}">
                  <a16:creationId xmlns:a16="http://schemas.microsoft.com/office/drawing/2014/main" id="{26C98429-CA11-3859-0BC4-ED685A31021F}"/>
                </a:ext>
              </a:extLst>
            </p:cNvPr>
            <p:cNvGrpSpPr/>
            <p:nvPr/>
          </p:nvGrpSpPr>
          <p:grpSpPr>
            <a:xfrm>
              <a:off x="3117840" y="3323442"/>
              <a:ext cx="1071561" cy="197532"/>
              <a:chOff x="2366152" y="2064391"/>
              <a:chExt cx="1071525" cy="197532"/>
            </a:xfrm>
          </p:grpSpPr>
          <p:sp>
            <p:nvSpPr>
              <p:cNvPr id="1081" name="직사각형 1080">
                <a:extLst>
                  <a:ext uri="{FF2B5EF4-FFF2-40B4-BE49-F238E27FC236}">
                    <a16:creationId xmlns:a16="http://schemas.microsoft.com/office/drawing/2014/main" id="{D4C9CEF8-CD35-A79C-AAF8-5B50A66A9740}"/>
                  </a:ext>
                </a:extLst>
              </p:cNvPr>
              <p:cNvSpPr/>
              <p:nvPr/>
            </p:nvSpPr>
            <p:spPr>
              <a:xfrm>
                <a:off x="2542974" y="2115210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1082" name="Content Placeholder 2">
                <a:extLst>
                  <a:ext uri="{FF2B5EF4-FFF2-40B4-BE49-F238E27FC236}">
                    <a16:creationId xmlns:a16="http://schemas.microsoft.com/office/drawing/2014/main" id="{6691E1BF-9EC1-1C2F-6BAE-ECC87F0B744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64391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8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1046" name="그룹 1045">
              <a:extLst>
                <a:ext uri="{FF2B5EF4-FFF2-40B4-BE49-F238E27FC236}">
                  <a16:creationId xmlns:a16="http://schemas.microsoft.com/office/drawing/2014/main" id="{9F6AE2DE-98C2-7C84-643B-40E13F764794}"/>
                </a:ext>
              </a:extLst>
            </p:cNvPr>
            <p:cNvGrpSpPr/>
            <p:nvPr/>
          </p:nvGrpSpPr>
          <p:grpSpPr>
            <a:xfrm>
              <a:off x="1960408" y="3625372"/>
              <a:ext cx="693714" cy="392475"/>
              <a:chOff x="1945501" y="3657812"/>
              <a:chExt cx="693691" cy="392475"/>
            </a:xfrm>
          </p:grpSpPr>
          <p:sp>
            <p:nvSpPr>
              <p:cNvPr id="1077" name="Content Placeholder 2">
                <a:extLst>
                  <a:ext uri="{FF2B5EF4-FFF2-40B4-BE49-F238E27FC236}">
                    <a16:creationId xmlns:a16="http://schemas.microsoft.com/office/drawing/2014/main" id="{F5B71B00-2987-741D-44B0-823F604B0A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1079" name="Content Placeholder 2">
                <a:extLst>
                  <a:ext uri="{FF2B5EF4-FFF2-40B4-BE49-F238E27FC236}">
                    <a16:creationId xmlns:a16="http://schemas.microsoft.com/office/drawing/2014/main" id="{1F9D72A3-0EF1-D92E-4FDE-B21F5C56C5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41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1047" name="그룹 1046">
              <a:extLst>
                <a:ext uri="{FF2B5EF4-FFF2-40B4-BE49-F238E27FC236}">
                  <a16:creationId xmlns:a16="http://schemas.microsoft.com/office/drawing/2014/main" id="{A7A97162-AE99-64E2-9040-1CB146911B75}"/>
                </a:ext>
              </a:extLst>
            </p:cNvPr>
            <p:cNvGrpSpPr/>
            <p:nvPr/>
          </p:nvGrpSpPr>
          <p:grpSpPr>
            <a:xfrm>
              <a:off x="1960408" y="4243647"/>
              <a:ext cx="693714" cy="392471"/>
              <a:chOff x="1945501" y="3657812"/>
              <a:chExt cx="693691" cy="392471"/>
            </a:xfrm>
          </p:grpSpPr>
          <p:sp>
            <p:nvSpPr>
              <p:cNvPr id="1075" name="Content Placeholder 2">
                <a:extLst>
                  <a:ext uri="{FF2B5EF4-FFF2-40B4-BE49-F238E27FC236}">
                    <a16:creationId xmlns:a16="http://schemas.microsoft.com/office/drawing/2014/main" id="{E696486F-9758-0D38-C1F8-60B451BCD8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1076" name="Content Placeholder 2">
                <a:extLst>
                  <a:ext uri="{FF2B5EF4-FFF2-40B4-BE49-F238E27FC236}">
                    <a16:creationId xmlns:a16="http://schemas.microsoft.com/office/drawing/2014/main" id="{42FBE877-7AC4-6DBD-B457-E45DB4466E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3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1048" name="Content Placeholder 2">
              <a:extLst>
                <a:ext uri="{FF2B5EF4-FFF2-40B4-BE49-F238E27FC236}">
                  <a16:creationId xmlns:a16="http://schemas.microsoft.com/office/drawing/2014/main" id="{28077D32-8097-5CDD-3024-B6F5D28CBD73}"/>
                </a:ext>
              </a:extLst>
            </p:cNvPr>
            <p:cNvSpPr txBox="1">
              <a:spLocks/>
            </p:cNvSpPr>
            <p:nvPr/>
          </p:nvSpPr>
          <p:spPr>
            <a:xfrm>
              <a:off x="1959140" y="4973002"/>
              <a:ext cx="693714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1049" name="Content Placeholder 2">
              <a:extLst>
                <a:ext uri="{FF2B5EF4-FFF2-40B4-BE49-F238E27FC236}">
                  <a16:creationId xmlns:a16="http://schemas.microsoft.com/office/drawing/2014/main" id="{A0F31BB5-2EC5-E847-4CE8-C2F11CCAC240}"/>
                </a:ext>
              </a:extLst>
            </p:cNvPr>
            <p:cNvSpPr txBox="1">
              <a:spLocks/>
            </p:cNvSpPr>
            <p:nvPr/>
          </p:nvSpPr>
          <p:spPr>
            <a:xfrm>
              <a:off x="1932733" y="5354706"/>
              <a:ext cx="228980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050" name="Content Placeholder 2">
              <a:extLst>
                <a:ext uri="{FF2B5EF4-FFF2-40B4-BE49-F238E27FC236}">
                  <a16:creationId xmlns:a16="http://schemas.microsoft.com/office/drawing/2014/main" id="{E38A41D1-E63A-E73F-6739-B6C7077901ED}"/>
                </a:ext>
              </a:extLst>
            </p:cNvPr>
            <p:cNvSpPr txBox="1">
              <a:spLocks/>
            </p:cNvSpPr>
            <p:nvPr/>
          </p:nvSpPr>
          <p:spPr>
            <a:xfrm>
              <a:off x="2106478" y="5354706"/>
              <a:ext cx="228980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1051" name="Content Placeholder 2">
              <a:extLst>
                <a:ext uri="{FF2B5EF4-FFF2-40B4-BE49-F238E27FC236}">
                  <a16:creationId xmlns:a16="http://schemas.microsoft.com/office/drawing/2014/main" id="{49486A10-771D-2C9E-DD8A-AA4B27B2B595}"/>
                </a:ext>
              </a:extLst>
            </p:cNvPr>
            <p:cNvSpPr txBox="1">
              <a:spLocks/>
            </p:cNvSpPr>
            <p:nvPr/>
          </p:nvSpPr>
          <p:spPr>
            <a:xfrm>
              <a:off x="2278217" y="5354706"/>
              <a:ext cx="228980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1052" name="Content Placeholder 2">
              <a:extLst>
                <a:ext uri="{FF2B5EF4-FFF2-40B4-BE49-F238E27FC236}">
                  <a16:creationId xmlns:a16="http://schemas.microsoft.com/office/drawing/2014/main" id="{D57FC977-CD5F-60C2-AD5F-6944CDADF391}"/>
                </a:ext>
              </a:extLst>
            </p:cNvPr>
            <p:cNvSpPr txBox="1">
              <a:spLocks/>
            </p:cNvSpPr>
            <p:nvPr/>
          </p:nvSpPr>
          <p:spPr>
            <a:xfrm>
              <a:off x="2444212" y="5354706"/>
              <a:ext cx="228980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1053" name="Content Placeholder 2">
              <a:extLst>
                <a:ext uri="{FF2B5EF4-FFF2-40B4-BE49-F238E27FC236}">
                  <a16:creationId xmlns:a16="http://schemas.microsoft.com/office/drawing/2014/main" id="{7BFE9BEC-2B67-6C2F-6B84-741A9F3905E9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957" y="5127663"/>
              <a:ext cx="228972" cy="2151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54" name="Content Placeholder 2">
              <a:extLst>
                <a:ext uri="{FF2B5EF4-FFF2-40B4-BE49-F238E27FC236}">
                  <a16:creationId xmlns:a16="http://schemas.microsoft.com/office/drawing/2014/main" id="{D92F516E-C781-6E7C-8ACF-98C75ECB7073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860" y="5163177"/>
              <a:ext cx="228972" cy="2151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61" name="Content Placeholder 2">
              <a:extLst>
                <a:ext uri="{FF2B5EF4-FFF2-40B4-BE49-F238E27FC236}">
                  <a16:creationId xmlns:a16="http://schemas.microsoft.com/office/drawing/2014/main" id="{193CAC9E-02D3-E646-1536-CC69DBC7D7F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951" y="5163177"/>
              <a:ext cx="228972" cy="21515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1063" name="Content Placeholder 2">
              <a:extLst>
                <a:ext uri="{FF2B5EF4-FFF2-40B4-BE49-F238E27FC236}">
                  <a16:creationId xmlns:a16="http://schemas.microsoft.com/office/drawing/2014/main" id="{BE8800EC-76BE-11D4-5180-86501C159930}"/>
                </a:ext>
              </a:extLst>
            </p:cNvPr>
            <p:cNvSpPr txBox="1">
              <a:spLocks/>
            </p:cNvSpPr>
            <p:nvPr/>
          </p:nvSpPr>
          <p:spPr>
            <a:xfrm>
              <a:off x="3512638" y="4980212"/>
              <a:ext cx="693715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1064" name="Content Placeholder 2">
              <a:extLst>
                <a:ext uri="{FF2B5EF4-FFF2-40B4-BE49-F238E27FC236}">
                  <a16:creationId xmlns:a16="http://schemas.microsoft.com/office/drawing/2014/main" id="{0257EDF9-8082-AC10-B026-48E9B2ADF931}"/>
                </a:ext>
              </a:extLst>
            </p:cNvPr>
            <p:cNvSpPr txBox="1">
              <a:spLocks/>
            </p:cNvSpPr>
            <p:nvPr/>
          </p:nvSpPr>
          <p:spPr>
            <a:xfrm>
              <a:off x="3519432" y="5355822"/>
              <a:ext cx="693715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1067" name="직선 화살표 연결선 1066">
              <a:extLst>
                <a:ext uri="{FF2B5EF4-FFF2-40B4-BE49-F238E27FC236}">
                  <a16:creationId xmlns:a16="http://schemas.microsoft.com/office/drawing/2014/main" id="{037CC09A-4CF1-DD23-E45B-3E3E3F995739}"/>
                </a:ext>
              </a:extLst>
            </p:cNvPr>
            <p:cNvCxnSpPr>
              <a:cxnSpLocks/>
              <a:stCxn id="1130" idx="2"/>
              <a:endCxn id="1075" idx="0"/>
            </p:cNvCxnSpPr>
            <p:nvPr/>
          </p:nvCxnSpPr>
          <p:spPr>
            <a:xfrm>
              <a:off x="2307323" y="4053657"/>
              <a:ext cx="1" cy="189991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직선 화살표 연결선 1067">
              <a:extLst>
                <a:ext uri="{FF2B5EF4-FFF2-40B4-BE49-F238E27FC236}">
                  <a16:creationId xmlns:a16="http://schemas.microsoft.com/office/drawing/2014/main" id="{7D781033-E3E6-B1BA-3484-66F620E5BCC6}"/>
                </a:ext>
              </a:extLst>
            </p:cNvPr>
            <p:cNvCxnSpPr>
              <a:cxnSpLocks/>
              <a:stCxn id="1131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01A43F1-14AE-ACB2-8752-1DF44DD17577}"/>
              </a:ext>
            </a:extLst>
          </p:cNvPr>
          <p:cNvGrpSpPr/>
          <p:nvPr/>
        </p:nvGrpSpPr>
        <p:grpSpPr>
          <a:xfrm>
            <a:off x="3031889" y="3257190"/>
            <a:ext cx="1495799" cy="275745"/>
            <a:chOff x="3082591" y="3231578"/>
            <a:chExt cx="1495799" cy="27574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286D75B5-EB7E-926E-0F9D-162776AFAB39}"/>
                </a:ext>
              </a:extLst>
            </p:cNvPr>
            <p:cNvSpPr/>
            <p:nvPr/>
          </p:nvSpPr>
          <p:spPr>
            <a:xfrm>
              <a:off x="3182907" y="3294079"/>
              <a:ext cx="1341664" cy="204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414F47FB-A809-78CF-92D5-216C18C996A6}"/>
                </a:ext>
              </a:extLst>
            </p:cNvPr>
            <p:cNvSpPr txBox="1">
              <a:spLocks/>
            </p:cNvSpPr>
            <p:nvPr/>
          </p:nvSpPr>
          <p:spPr>
            <a:xfrm>
              <a:off x="3082591" y="3231578"/>
              <a:ext cx="1495799" cy="27574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Piccolo-Cache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4562B93-D06C-FCDE-56B7-2626E31A43DF}"/>
              </a:ext>
            </a:extLst>
          </p:cNvPr>
          <p:cNvGrpSpPr/>
          <p:nvPr/>
        </p:nvGrpSpPr>
        <p:grpSpPr>
          <a:xfrm>
            <a:off x="2830575" y="3603187"/>
            <a:ext cx="950429" cy="308703"/>
            <a:chOff x="2830575" y="3603187"/>
            <a:chExt cx="950429" cy="308703"/>
          </a:xfrm>
        </p:grpSpPr>
        <p:sp>
          <p:nvSpPr>
            <p:cNvPr id="1445" name="직사각형 1444">
              <a:extLst>
                <a:ext uri="{FF2B5EF4-FFF2-40B4-BE49-F238E27FC236}">
                  <a16:creationId xmlns:a16="http://schemas.microsoft.com/office/drawing/2014/main" id="{3A241609-0033-2844-7DB0-EEFA1A5A6C00}"/>
                </a:ext>
              </a:extLst>
            </p:cNvPr>
            <p:cNvSpPr/>
            <p:nvPr/>
          </p:nvSpPr>
          <p:spPr>
            <a:xfrm>
              <a:off x="2830575" y="3603187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6" name="직사각형 1445">
              <a:extLst>
                <a:ext uri="{FF2B5EF4-FFF2-40B4-BE49-F238E27FC236}">
                  <a16:creationId xmlns:a16="http://schemas.microsoft.com/office/drawing/2014/main" id="{B0AD2CD3-1BF2-F450-5F1F-FA265DC44A7C}"/>
                </a:ext>
              </a:extLst>
            </p:cNvPr>
            <p:cNvSpPr/>
            <p:nvPr/>
          </p:nvSpPr>
          <p:spPr>
            <a:xfrm>
              <a:off x="2949109" y="3603187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7" name="직사각형 1446">
              <a:extLst>
                <a:ext uri="{FF2B5EF4-FFF2-40B4-BE49-F238E27FC236}">
                  <a16:creationId xmlns:a16="http://schemas.microsoft.com/office/drawing/2014/main" id="{C1D90B3C-686D-D04A-F319-A08BB1F28055}"/>
                </a:ext>
              </a:extLst>
            </p:cNvPr>
            <p:cNvSpPr/>
            <p:nvPr/>
          </p:nvSpPr>
          <p:spPr>
            <a:xfrm>
              <a:off x="3068104" y="3603187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8" name="직사각형 1447">
              <a:extLst>
                <a:ext uri="{FF2B5EF4-FFF2-40B4-BE49-F238E27FC236}">
                  <a16:creationId xmlns:a16="http://schemas.microsoft.com/office/drawing/2014/main" id="{8037F9BD-0C2D-F7E8-1A2C-D2D50A1584AA}"/>
                </a:ext>
              </a:extLst>
            </p:cNvPr>
            <p:cNvSpPr/>
            <p:nvPr/>
          </p:nvSpPr>
          <p:spPr>
            <a:xfrm>
              <a:off x="3187135" y="3603187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9" name="직사각형 1448">
              <a:extLst>
                <a:ext uri="{FF2B5EF4-FFF2-40B4-BE49-F238E27FC236}">
                  <a16:creationId xmlns:a16="http://schemas.microsoft.com/office/drawing/2014/main" id="{4C5B14A8-488A-FA03-7F90-EE041F8EDD3C}"/>
                </a:ext>
              </a:extLst>
            </p:cNvPr>
            <p:cNvSpPr/>
            <p:nvPr/>
          </p:nvSpPr>
          <p:spPr>
            <a:xfrm>
              <a:off x="3305252" y="3604782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0" name="직사각형 1449">
              <a:extLst>
                <a:ext uri="{FF2B5EF4-FFF2-40B4-BE49-F238E27FC236}">
                  <a16:creationId xmlns:a16="http://schemas.microsoft.com/office/drawing/2014/main" id="{3E7850B7-A191-8F4B-D05B-D363B0CE26BF}"/>
                </a:ext>
              </a:extLst>
            </p:cNvPr>
            <p:cNvSpPr/>
            <p:nvPr/>
          </p:nvSpPr>
          <p:spPr>
            <a:xfrm>
              <a:off x="3423786" y="3604782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1" name="직사각형 1450">
              <a:extLst>
                <a:ext uri="{FF2B5EF4-FFF2-40B4-BE49-F238E27FC236}">
                  <a16:creationId xmlns:a16="http://schemas.microsoft.com/office/drawing/2014/main" id="{F180C4D3-E739-2984-0D13-B329574CC9FC}"/>
                </a:ext>
              </a:extLst>
            </p:cNvPr>
            <p:cNvSpPr/>
            <p:nvPr/>
          </p:nvSpPr>
          <p:spPr>
            <a:xfrm>
              <a:off x="3542781" y="3604782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2" name="직사각형 1451">
              <a:extLst>
                <a:ext uri="{FF2B5EF4-FFF2-40B4-BE49-F238E27FC236}">
                  <a16:creationId xmlns:a16="http://schemas.microsoft.com/office/drawing/2014/main" id="{9F0BC3F8-6BEA-57A9-B9ED-E0BF5F69AE4C}"/>
                </a:ext>
              </a:extLst>
            </p:cNvPr>
            <p:cNvSpPr/>
            <p:nvPr/>
          </p:nvSpPr>
          <p:spPr>
            <a:xfrm>
              <a:off x="3661812" y="3604782"/>
              <a:ext cx="119192" cy="307108"/>
            </a:xfrm>
            <a:prstGeom prst="rect">
              <a:avLst/>
            </a:prstGeom>
            <a:solidFill>
              <a:srgbClr val="DCDD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74" name="직사각형 1473">
            <a:extLst>
              <a:ext uri="{FF2B5EF4-FFF2-40B4-BE49-F238E27FC236}">
                <a16:creationId xmlns:a16="http://schemas.microsoft.com/office/drawing/2014/main" id="{81ACE21C-E718-EC33-3D22-7D72DD7D45B4}"/>
              </a:ext>
            </a:extLst>
          </p:cNvPr>
          <p:cNvSpPr/>
          <p:nvPr/>
        </p:nvSpPr>
        <p:spPr>
          <a:xfrm>
            <a:off x="2832162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5" name="직사각형 1474">
            <a:extLst>
              <a:ext uri="{FF2B5EF4-FFF2-40B4-BE49-F238E27FC236}">
                <a16:creationId xmlns:a16="http://schemas.microsoft.com/office/drawing/2014/main" id="{A365924F-964C-26FD-5A86-18DC793784EE}"/>
              </a:ext>
            </a:extLst>
          </p:cNvPr>
          <p:cNvSpPr/>
          <p:nvPr/>
        </p:nvSpPr>
        <p:spPr>
          <a:xfrm>
            <a:off x="2950696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6" name="직사각형 1475">
            <a:extLst>
              <a:ext uri="{FF2B5EF4-FFF2-40B4-BE49-F238E27FC236}">
                <a16:creationId xmlns:a16="http://schemas.microsoft.com/office/drawing/2014/main" id="{B88923B9-FB1D-5200-F078-11AA9ADF111D}"/>
              </a:ext>
            </a:extLst>
          </p:cNvPr>
          <p:cNvSpPr/>
          <p:nvPr/>
        </p:nvSpPr>
        <p:spPr>
          <a:xfrm>
            <a:off x="3069691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7" name="직사각형 1476">
            <a:extLst>
              <a:ext uri="{FF2B5EF4-FFF2-40B4-BE49-F238E27FC236}">
                <a16:creationId xmlns:a16="http://schemas.microsoft.com/office/drawing/2014/main" id="{0A65E054-D923-45E7-983F-C5A4FF15101F}"/>
              </a:ext>
            </a:extLst>
          </p:cNvPr>
          <p:cNvSpPr/>
          <p:nvPr/>
        </p:nvSpPr>
        <p:spPr>
          <a:xfrm>
            <a:off x="3188722" y="390990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8" name="직사각형 1477">
            <a:extLst>
              <a:ext uri="{FF2B5EF4-FFF2-40B4-BE49-F238E27FC236}">
                <a16:creationId xmlns:a16="http://schemas.microsoft.com/office/drawing/2014/main" id="{E0600BED-DEC5-A9C7-1216-E815F3192CD4}"/>
              </a:ext>
            </a:extLst>
          </p:cNvPr>
          <p:cNvSpPr/>
          <p:nvPr/>
        </p:nvSpPr>
        <p:spPr>
          <a:xfrm>
            <a:off x="3306839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9" name="직사각형 1478">
            <a:extLst>
              <a:ext uri="{FF2B5EF4-FFF2-40B4-BE49-F238E27FC236}">
                <a16:creationId xmlns:a16="http://schemas.microsoft.com/office/drawing/2014/main" id="{FC0A0C75-C8B5-5B5E-C6BD-FDC3F51C0EB6}"/>
              </a:ext>
            </a:extLst>
          </p:cNvPr>
          <p:cNvSpPr/>
          <p:nvPr/>
        </p:nvSpPr>
        <p:spPr>
          <a:xfrm>
            <a:off x="3425373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0" name="직사각형 1479">
            <a:extLst>
              <a:ext uri="{FF2B5EF4-FFF2-40B4-BE49-F238E27FC236}">
                <a16:creationId xmlns:a16="http://schemas.microsoft.com/office/drawing/2014/main" id="{71DDB06B-4D3B-8DF8-3242-16E9F181EA19}"/>
              </a:ext>
            </a:extLst>
          </p:cNvPr>
          <p:cNvSpPr/>
          <p:nvPr/>
        </p:nvSpPr>
        <p:spPr>
          <a:xfrm>
            <a:off x="3544368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1" name="직사각형 1480">
            <a:extLst>
              <a:ext uri="{FF2B5EF4-FFF2-40B4-BE49-F238E27FC236}">
                <a16:creationId xmlns:a16="http://schemas.microsoft.com/office/drawing/2014/main" id="{1F2E47F6-F4CB-712D-A6EA-BB9878EDC5CD}"/>
              </a:ext>
            </a:extLst>
          </p:cNvPr>
          <p:cNvSpPr/>
          <p:nvPr/>
        </p:nvSpPr>
        <p:spPr>
          <a:xfrm>
            <a:off x="3663399" y="391149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3" name="직사각형 1492">
            <a:extLst>
              <a:ext uri="{FF2B5EF4-FFF2-40B4-BE49-F238E27FC236}">
                <a16:creationId xmlns:a16="http://schemas.microsoft.com/office/drawing/2014/main" id="{E057ACDC-570F-AC93-955C-00BB1401666E}"/>
              </a:ext>
            </a:extLst>
          </p:cNvPr>
          <p:cNvSpPr/>
          <p:nvPr/>
        </p:nvSpPr>
        <p:spPr>
          <a:xfrm>
            <a:off x="2833750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4" name="직사각형 1493">
            <a:extLst>
              <a:ext uri="{FF2B5EF4-FFF2-40B4-BE49-F238E27FC236}">
                <a16:creationId xmlns:a16="http://schemas.microsoft.com/office/drawing/2014/main" id="{ACC24D27-2B38-5996-AD8E-3F97D44C8402}"/>
              </a:ext>
            </a:extLst>
          </p:cNvPr>
          <p:cNvSpPr/>
          <p:nvPr/>
        </p:nvSpPr>
        <p:spPr>
          <a:xfrm>
            <a:off x="2952284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5" name="직사각형 1494">
            <a:extLst>
              <a:ext uri="{FF2B5EF4-FFF2-40B4-BE49-F238E27FC236}">
                <a16:creationId xmlns:a16="http://schemas.microsoft.com/office/drawing/2014/main" id="{86A633CB-5BD4-F9D5-2B18-146E8D3ADA8E}"/>
              </a:ext>
            </a:extLst>
          </p:cNvPr>
          <p:cNvSpPr/>
          <p:nvPr/>
        </p:nvSpPr>
        <p:spPr>
          <a:xfrm>
            <a:off x="3071279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6" name="직사각형 1495">
            <a:extLst>
              <a:ext uri="{FF2B5EF4-FFF2-40B4-BE49-F238E27FC236}">
                <a16:creationId xmlns:a16="http://schemas.microsoft.com/office/drawing/2014/main" id="{1B30CB6C-C73A-C087-7129-EDB049BFB5F8}"/>
              </a:ext>
            </a:extLst>
          </p:cNvPr>
          <p:cNvSpPr/>
          <p:nvPr/>
        </p:nvSpPr>
        <p:spPr>
          <a:xfrm>
            <a:off x="3190310" y="4216611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7" name="직사각형 1496">
            <a:extLst>
              <a:ext uri="{FF2B5EF4-FFF2-40B4-BE49-F238E27FC236}">
                <a16:creationId xmlns:a16="http://schemas.microsoft.com/office/drawing/2014/main" id="{CB1972C1-39F2-D0BD-32E8-FE5734139BA0}"/>
              </a:ext>
            </a:extLst>
          </p:cNvPr>
          <p:cNvSpPr/>
          <p:nvPr/>
        </p:nvSpPr>
        <p:spPr>
          <a:xfrm>
            <a:off x="3308427" y="4218206"/>
            <a:ext cx="119192" cy="307108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B2D1C17-4A17-844A-FE27-6567B4C657C4}"/>
              </a:ext>
            </a:extLst>
          </p:cNvPr>
          <p:cNvGrpSpPr/>
          <p:nvPr/>
        </p:nvGrpSpPr>
        <p:grpSpPr>
          <a:xfrm>
            <a:off x="2832162" y="3603187"/>
            <a:ext cx="1902388" cy="1535551"/>
            <a:chOff x="2832162" y="3603187"/>
            <a:chExt cx="1902388" cy="1535551"/>
          </a:xfrm>
        </p:grpSpPr>
        <p:sp>
          <p:nvSpPr>
            <p:cNvPr id="1454" name="직사각형 1453">
              <a:extLst>
                <a:ext uri="{FF2B5EF4-FFF2-40B4-BE49-F238E27FC236}">
                  <a16:creationId xmlns:a16="http://schemas.microsoft.com/office/drawing/2014/main" id="{685A6E25-C660-DF24-7360-FAF8D85835B0}"/>
                </a:ext>
              </a:extLst>
            </p:cNvPr>
            <p:cNvSpPr/>
            <p:nvPr/>
          </p:nvSpPr>
          <p:spPr>
            <a:xfrm>
              <a:off x="3780946" y="360318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5" name="직사각형 1454">
              <a:extLst>
                <a:ext uri="{FF2B5EF4-FFF2-40B4-BE49-F238E27FC236}">
                  <a16:creationId xmlns:a16="http://schemas.microsoft.com/office/drawing/2014/main" id="{6AC62125-C00C-EE83-7923-9467EC3E6725}"/>
                </a:ext>
              </a:extLst>
            </p:cNvPr>
            <p:cNvSpPr/>
            <p:nvPr/>
          </p:nvSpPr>
          <p:spPr>
            <a:xfrm>
              <a:off x="3899480" y="360318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6" name="직사각형 1455">
              <a:extLst>
                <a:ext uri="{FF2B5EF4-FFF2-40B4-BE49-F238E27FC236}">
                  <a16:creationId xmlns:a16="http://schemas.microsoft.com/office/drawing/2014/main" id="{1E649FC8-D567-EA83-B6AF-2D1290AECA33}"/>
                </a:ext>
              </a:extLst>
            </p:cNvPr>
            <p:cNvSpPr/>
            <p:nvPr/>
          </p:nvSpPr>
          <p:spPr>
            <a:xfrm>
              <a:off x="4018475" y="360318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7" name="직사각형 1456">
              <a:extLst>
                <a:ext uri="{FF2B5EF4-FFF2-40B4-BE49-F238E27FC236}">
                  <a16:creationId xmlns:a16="http://schemas.microsoft.com/office/drawing/2014/main" id="{E0C08B80-E71E-458A-078E-D5A167FA3177}"/>
                </a:ext>
              </a:extLst>
            </p:cNvPr>
            <p:cNvSpPr/>
            <p:nvPr/>
          </p:nvSpPr>
          <p:spPr>
            <a:xfrm>
              <a:off x="4137506" y="360318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8" name="직사각형 1457">
              <a:extLst>
                <a:ext uri="{FF2B5EF4-FFF2-40B4-BE49-F238E27FC236}">
                  <a16:creationId xmlns:a16="http://schemas.microsoft.com/office/drawing/2014/main" id="{77C40EDE-530D-06C4-80A0-48DA3A9D0F9F}"/>
                </a:ext>
              </a:extLst>
            </p:cNvPr>
            <p:cNvSpPr/>
            <p:nvPr/>
          </p:nvSpPr>
          <p:spPr>
            <a:xfrm>
              <a:off x="4255623" y="360478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9" name="직사각형 1458">
              <a:extLst>
                <a:ext uri="{FF2B5EF4-FFF2-40B4-BE49-F238E27FC236}">
                  <a16:creationId xmlns:a16="http://schemas.microsoft.com/office/drawing/2014/main" id="{456E7651-0486-89A5-E637-8DAFB0E5E78E}"/>
                </a:ext>
              </a:extLst>
            </p:cNvPr>
            <p:cNvSpPr/>
            <p:nvPr/>
          </p:nvSpPr>
          <p:spPr>
            <a:xfrm>
              <a:off x="4374157" y="360478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0" name="직사각형 1459">
              <a:extLst>
                <a:ext uri="{FF2B5EF4-FFF2-40B4-BE49-F238E27FC236}">
                  <a16:creationId xmlns:a16="http://schemas.microsoft.com/office/drawing/2014/main" id="{A76B6D57-B4A0-B1BC-8D49-AEBF61014C0C}"/>
                </a:ext>
              </a:extLst>
            </p:cNvPr>
            <p:cNvSpPr/>
            <p:nvPr/>
          </p:nvSpPr>
          <p:spPr>
            <a:xfrm>
              <a:off x="4493152" y="360478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1" name="직사각형 1460">
              <a:extLst>
                <a:ext uri="{FF2B5EF4-FFF2-40B4-BE49-F238E27FC236}">
                  <a16:creationId xmlns:a16="http://schemas.microsoft.com/office/drawing/2014/main" id="{B23C6628-4DA2-D0F1-83D6-5414822AA3E8}"/>
                </a:ext>
              </a:extLst>
            </p:cNvPr>
            <p:cNvSpPr/>
            <p:nvPr/>
          </p:nvSpPr>
          <p:spPr>
            <a:xfrm>
              <a:off x="4612183" y="360478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6" name="직사각형 1465">
              <a:extLst>
                <a:ext uri="{FF2B5EF4-FFF2-40B4-BE49-F238E27FC236}">
                  <a16:creationId xmlns:a16="http://schemas.microsoft.com/office/drawing/2014/main" id="{F2138A1C-201B-CE1A-C107-026358F54973}"/>
                </a:ext>
              </a:extLst>
            </p:cNvPr>
            <p:cNvSpPr/>
            <p:nvPr/>
          </p:nvSpPr>
          <p:spPr>
            <a:xfrm>
              <a:off x="3782533" y="390990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7" name="직사각형 1466">
              <a:extLst>
                <a:ext uri="{FF2B5EF4-FFF2-40B4-BE49-F238E27FC236}">
                  <a16:creationId xmlns:a16="http://schemas.microsoft.com/office/drawing/2014/main" id="{53080D56-510B-65BA-E6C7-108A118760DD}"/>
                </a:ext>
              </a:extLst>
            </p:cNvPr>
            <p:cNvSpPr/>
            <p:nvPr/>
          </p:nvSpPr>
          <p:spPr>
            <a:xfrm>
              <a:off x="3901067" y="390990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8" name="직사각형 1467">
              <a:extLst>
                <a:ext uri="{FF2B5EF4-FFF2-40B4-BE49-F238E27FC236}">
                  <a16:creationId xmlns:a16="http://schemas.microsoft.com/office/drawing/2014/main" id="{A92503D7-AC49-6CAC-1B4B-785CF0AD083F}"/>
                </a:ext>
              </a:extLst>
            </p:cNvPr>
            <p:cNvSpPr/>
            <p:nvPr/>
          </p:nvSpPr>
          <p:spPr>
            <a:xfrm>
              <a:off x="4020062" y="390990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69" name="직사각형 1468">
              <a:extLst>
                <a:ext uri="{FF2B5EF4-FFF2-40B4-BE49-F238E27FC236}">
                  <a16:creationId xmlns:a16="http://schemas.microsoft.com/office/drawing/2014/main" id="{6FEA7CB4-BFE7-E178-2B24-6934D947A456}"/>
                </a:ext>
              </a:extLst>
            </p:cNvPr>
            <p:cNvSpPr/>
            <p:nvPr/>
          </p:nvSpPr>
          <p:spPr>
            <a:xfrm>
              <a:off x="4139093" y="390990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0" name="직사각형 1469">
              <a:extLst>
                <a:ext uri="{FF2B5EF4-FFF2-40B4-BE49-F238E27FC236}">
                  <a16:creationId xmlns:a16="http://schemas.microsoft.com/office/drawing/2014/main" id="{C86C7A4A-A4BF-4B2D-159F-514A32ECE5BE}"/>
                </a:ext>
              </a:extLst>
            </p:cNvPr>
            <p:cNvSpPr/>
            <p:nvPr/>
          </p:nvSpPr>
          <p:spPr>
            <a:xfrm>
              <a:off x="4257210" y="391149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1" name="직사각형 1470">
              <a:extLst>
                <a:ext uri="{FF2B5EF4-FFF2-40B4-BE49-F238E27FC236}">
                  <a16:creationId xmlns:a16="http://schemas.microsoft.com/office/drawing/2014/main" id="{D9049D50-7BBD-7D55-5CEF-C30697142D8E}"/>
                </a:ext>
              </a:extLst>
            </p:cNvPr>
            <p:cNvSpPr/>
            <p:nvPr/>
          </p:nvSpPr>
          <p:spPr>
            <a:xfrm>
              <a:off x="4375744" y="391149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2" name="직사각형 1471">
              <a:extLst>
                <a:ext uri="{FF2B5EF4-FFF2-40B4-BE49-F238E27FC236}">
                  <a16:creationId xmlns:a16="http://schemas.microsoft.com/office/drawing/2014/main" id="{28ECD8CD-01FF-2972-AE8B-03D266368BB2}"/>
                </a:ext>
              </a:extLst>
            </p:cNvPr>
            <p:cNvSpPr/>
            <p:nvPr/>
          </p:nvSpPr>
          <p:spPr>
            <a:xfrm>
              <a:off x="4494739" y="391149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73" name="직사각형 1472">
              <a:extLst>
                <a:ext uri="{FF2B5EF4-FFF2-40B4-BE49-F238E27FC236}">
                  <a16:creationId xmlns:a16="http://schemas.microsoft.com/office/drawing/2014/main" id="{C7B3E06E-0C33-B610-8ECB-453A5658332C}"/>
                </a:ext>
              </a:extLst>
            </p:cNvPr>
            <p:cNvSpPr/>
            <p:nvPr/>
          </p:nvSpPr>
          <p:spPr>
            <a:xfrm>
              <a:off x="4613770" y="391149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8" name="직사각형 1497">
              <a:extLst>
                <a:ext uri="{FF2B5EF4-FFF2-40B4-BE49-F238E27FC236}">
                  <a16:creationId xmlns:a16="http://schemas.microsoft.com/office/drawing/2014/main" id="{B35644DC-2787-2286-687E-52CA5625617D}"/>
                </a:ext>
              </a:extLst>
            </p:cNvPr>
            <p:cNvSpPr/>
            <p:nvPr/>
          </p:nvSpPr>
          <p:spPr>
            <a:xfrm>
              <a:off x="3426961" y="421820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9" name="직사각형 1498">
              <a:extLst>
                <a:ext uri="{FF2B5EF4-FFF2-40B4-BE49-F238E27FC236}">
                  <a16:creationId xmlns:a16="http://schemas.microsoft.com/office/drawing/2014/main" id="{68292648-2075-6C1D-D243-92898F913D11}"/>
                </a:ext>
              </a:extLst>
            </p:cNvPr>
            <p:cNvSpPr/>
            <p:nvPr/>
          </p:nvSpPr>
          <p:spPr>
            <a:xfrm>
              <a:off x="3545956" y="421820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0" name="직사각형 1499">
              <a:extLst>
                <a:ext uri="{FF2B5EF4-FFF2-40B4-BE49-F238E27FC236}">
                  <a16:creationId xmlns:a16="http://schemas.microsoft.com/office/drawing/2014/main" id="{F96A8A79-9EE7-451F-357E-D16C4EF3FFF8}"/>
                </a:ext>
              </a:extLst>
            </p:cNvPr>
            <p:cNvSpPr/>
            <p:nvPr/>
          </p:nvSpPr>
          <p:spPr>
            <a:xfrm>
              <a:off x="3664987" y="421820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5" name="직사각형 1484">
              <a:extLst>
                <a:ext uri="{FF2B5EF4-FFF2-40B4-BE49-F238E27FC236}">
                  <a16:creationId xmlns:a16="http://schemas.microsoft.com/office/drawing/2014/main" id="{B5D6AA54-5885-EFAE-2508-D995C0E93299}"/>
                </a:ext>
              </a:extLst>
            </p:cNvPr>
            <p:cNvSpPr/>
            <p:nvPr/>
          </p:nvSpPr>
          <p:spPr>
            <a:xfrm>
              <a:off x="3784121" y="421661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6" name="직사각형 1485">
              <a:extLst>
                <a:ext uri="{FF2B5EF4-FFF2-40B4-BE49-F238E27FC236}">
                  <a16:creationId xmlns:a16="http://schemas.microsoft.com/office/drawing/2014/main" id="{2E53173C-83BD-8A01-5BC8-71F7F28C348B}"/>
                </a:ext>
              </a:extLst>
            </p:cNvPr>
            <p:cNvSpPr/>
            <p:nvPr/>
          </p:nvSpPr>
          <p:spPr>
            <a:xfrm>
              <a:off x="3902655" y="421661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7" name="직사각형 1486">
              <a:extLst>
                <a:ext uri="{FF2B5EF4-FFF2-40B4-BE49-F238E27FC236}">
                  <a16:creationId xmlns:a16="http://schemas.microsoft.com/office/drawing/2014/main" id="{F0ADE294-5447-CAD8-7A64-64E3E5D12D7E}"/>
                </a:ext>
              </a:extLst>
            </p:cNvPr>
            <p:cNvSpPr/>
            <p:nvPr/>
          </p:nvSpPr>
          <p:spPr>
            <a:xfrm>
              <a:off x="4021650" y="421661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8" name="직사각형 1487">
              <a:extLst>
                <a:ext uri="{FF2B5EF4-FFF2-40B4-BE49-F238E27FC236}">
                  <a16:creationId xmlns:a16="http://schemas.microsoft.com/office/drawing/2014/main" id="{6681FEAD-CB99-7130-A0C5-F06A31F147CB}"/>
                </a:ext>
              </a:extLst>
            </p:cNvPr>
            <p:cNvSpPr/>
            <p:nvPr/>
          </p:nvSpPr>
          <p:spPr>
            <a:xfrm>
              <a:off x="4140681" y="4216611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89" name="직사각형 1488">
              <a:extLst>
                <a:ext uri="{FF2B5EF4-FFF2-40B4-BE49-F238E27FC236}">
                  <a16:creationId xmlns:a16="http://schemas.microsoft.com/office/drawing/2014/main" id="{7DB606D1-FD2F-E33B-D9AB-72B08E21F4D0}"/>
                </a:ext>
              </a:extLst>
            </p:cNvPr>
            <p:cNvSpPr/>
            <p:nvPr/>
          </p:nvSpPr>
          <p:spPr>
            <a:xfrm>
              <a:off x="4258798" y="421820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0" name="직사각형 1489">
              <a:extLst>
                <a:ext uri="{FF2B5EF4-FFF2-40B4-BE49-F238E27FC236}">
                  <a16:creationId xmlns:a16="http://schemas.microsoft.com/office/drawing/2014/main" id="{CFCF3DF8-4E6B-233B-2575-4DF54E286BB0}"/>
                </a:ext>
              </a:extLst>
            </p:cNvPr>
            <p:cNvSpPr/>
            <p:nvPr/>
          </p:nvSpPr>
          <p:spPr>
            <a:xfrm>
              <a:off x="4377332" y="421820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1" name="직사각형 1490">
              <a:extLst>
                <a:ext uri="{FF2B5EF4-FFF2-40B4-BE49-F238E27FC236}">
                  <a16:creationId xmlns:a16="http://schemas.microsoft.com/office/drawing/2014/main" id="{2EA5FBB1-D830-8556-A949-18CF2CBFAA66}"/>
                </a:ext>
              </a:extLst>
            </p:cNvPr>
            <p:cNvSpPr/>
            <p:nvPr/>
          </p:nvSpPr>
          <p:spPr>
            <a:xfrm>
              <a:off x="4496327" y="421820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92" name="직사각형 1491">
              <a:extLst>
                <a:ext uri="{FF2B5EF4-FFF2-40B4-BE49-F238E27FC236}">
                  <a16:creationId xmlns:a16="http://schemas.microsoft.com/office/drawing/2014/main" id="{42AC7871-D8CC-D903-610E-C8EEBC2A334C}"/>
                </a:ext>
              </a:extLst>
            </p:cNvPr>
            <p:cNvSpPr/>
            <p:nvPr/>
          </p:nvSpPr>
          <p:spPr>
            <a:xfrm>
              <a:off x="4615358" y="4218206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2" name="직사각형 1511">
              <a:extLst>
                <a:ext uri="{FF2B5EF4-FFF2-40B4-BE49-F238E27FC236}">
                  <a16:creationId xmlns:a16="http://schemas.microsoft.com/office/drawing/2014/main" id="{789E8114-1A45-12DA-F28D-6C608C0B09FA}"/>
                </a:ext>
              </a:extLst>
            </p:cNvPr>
            <p:cNvSpPr/>
            <p:nvPr/>
          </p:nvSpPr>
          <p:spPr>
            <a:xfrm>
              <a:off x="2832162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3" name="직사각형 1512">
              <a:extLst>
                <a:ext uri="{FF2B5EF4-FFF2-40B4-BE49-F238E27FC236}">
                  <a16:creationId xmlns:a16="http://schemas.microsoft.com/office/drawing/2014/main" id="{D2D56DD4-2179-520A-CCFC-A980A520711F}"/>
                </a:ext>
              </a:extLst>
            </p:cNvPr>
            <p:cNvSpPr/>
            <p:nvPr/>
          </p:nvSpPr>
          <p:spPr>
            <a:xfrm>
              <a:off x="2950696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4" name="직사각형 1513">
              <a:extLst>
                <a:ext uri="{FF2B5EF4-FFF2-40B4-BE49-F238E27FC236}">
                  <a16:creationId xmlns:a16="http://schemas.microsoft.com/office/drawing/2014/main" id="{C1D27BF0-E40F-96A4-A166-F2C33C387AE1}"/>
                </a:ext>
              </a:extLst>
            </p:cNvPr>
            <p:cNvSpPr/>
            <p:nvPr/>
          </p:nvSpPr>
          <p:spPr>
            <a:xfrm>
              <a:off x="3069691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5" name="직사각형 1514">
              <a:extLst>
                <a:ext uri="{FF2B5EF4-FFF2-40B4-BE49-F238E27FC236}">
                  <a16:creationId xmlns:a16="http://schemas.microsoft.com/office/drawing/2014/main" id="{715A7198-2C00-DB90-76E8-CCC0FA319DE4}"/>
                </a:ext>
              </a:extLst>
            </p:cNvPr>
            <p:cNvSpPr/>
            <p:nvPr/>
          </p:nvSpPr>
          <p:spPr>
            <a:xfrm>
              <a:off x="3188722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6" name="직사각형 1515">
              <a:extLst>
                <a:ext uri="{FF2B5EF4-FFF2-40B4-BE49-F238E27FC236}">
                  <a16:creationId xmlns:a16="http://schemas.microsoft.com/office/drawing/2014/main" id="{ADAF5E77-4A26-9E49-EE00-43C2AC227907}"/>
                </a:ext>
              </a:extLst>
            </p:cNvPr>
            <p:cNvSpPr/>
            <p:nvPr/>
          </p:nvSpPr>
          <p:spPr>
            <a:xfrm>
              <a:off x="3306839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7" name="직사각형 1516">
              <a:extLst>
                <a:ext uri="{FF2B5EF4-FFF2-40B4-BE49-F238E27FC236}">
                  <a16:creationId xmlns:a16="http://schemas.microsoft.com/office/drawing/2014/main" id="{87C9D87A-C22C-024A-9C7A-9AAD39DAD867}"/>
                </a:ext>
              </a:extLst>
            </p:cNvPr>
            <p:cNvSpPr/>
            <p:nvPr/>
          </p:nvSpPr>
          <p:spPr>
            <a:xfrm>
              <a:off x="3425373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18" name="직사각형 1517">
              <a:extLst>
                <a:ext uri="{FF2B5EF4-FFF2-40B4-BE49-F238E27FC236}">
                  <a16:creationId xmlns:a16="http://schemas.microsoft.com/office/drawing/2014/main" id="{6E5641AC-8165-D4E3-88C3-6CEE3F2FE455}"/>
                </a:ext>
              </a:extLst>
            </p:cNvPr>
            <p:cNvSpPr/>
            <p:nvPr/>
          </p:nvSpPr>
          <p:spPr>
            <a:xfrm>
              <a:off x="3544368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9" name="직사각형 1518">
              <a:extLst>
                <a:ext uri="{FF2B5EF4-FFF2-40B4-BE49-F238E27FC236}">
                  <a16:creationId xmlns:a16="http://schemas.microsoft.com/office/drawing/2014/main" id="{5BF32CD2-AE2C-6E42-4D60-B3CAA892150B}"/>
                </a:ext>
              </a:extLst>
            </p:cNvPr>
            <p:cNvSpPr/>
            <p:nvPr/>
          </p:nvSpPr>
          <p:spPr>
            <a:xfrm>
              <a:off x="3663399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4" name="직사각형 1503">
              <a:extLst>
                <a:ext uri="{FF2B5EF4-FFF2-40B4-BE49-F238E27FC236}">
                  <a16:creationId xmlns:a16="http://schemas.microsoft.com/office/drawing/2014/main" id="{4FB04BCB-576D-D5D3-83AA-B742E39CFF3E}"/>
                </a:ext>
              </a:extLst>
            </p:cNvPr>
            <p:cNvSpPr/>
            <p:nvPr/>
          </p:nvSpPr>
          <p:spPr>
            <a:xfrm>
              <a:off x="3782533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5" name="직사각형 1504">
              <a:extLst>
                <a:ext uri="{FF2B5EF4-FFF2-40B4-BE49-F238E27FC236}">
                  <a16:creationId xmlns:a16="http://schemas.microsoft.com/office/drawing/2014/main" id="{55E831B4-FB14-E963-666C-857486EA2623}"/>
                </a:ext>
              </a:extLst>
            </p:cNvPr>
            <p:cNvSpPr/>
            <p:nvPr/>
          </p:nvSpPr>
          <p:spPr>
            <a:xfrm>
              <a:off x="3901067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6" name="직사각형 1505">
              <a:extLst>
                <a:ext uri="{FF2B5EF4-FFF2-40B4-BE49-F238E27FC236}">
                  <a16:creationId xmlns:a16="http://schemas.microsoft.com/office/drawing/2014/main" id="{1A481363-2502-7439-3DC0-DD7419AF5B4E}"/>
                </a:ext>
              </a:extLst>
            </p:cNvPr>
            <p:cNvSpPr/>
            <p:nvPr/>
          </p:nvSpPr>
          <p:spPr>
            <a:xfrm>
              <a:off x="4020062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7" name="직사각형 1506">
              <a:extLst>
                <a:ext uri="{FF2B5EF4-FFF2-40B4-BE49-F238E27FC236}">
                  <a16:creationId xmlns:a16="http://schemas.microsoft.com/office/drawing/2014/main" id="{35D6548D-D09D-E8C6-4E9E-175A04A4D13A}"/>
                </a:ext>
              </a:extLst>
            </p:cNvPr>
            <p:cNvSpPr/>
            <p:nvPr/>
          </p:nvSpPr>
          <p:spPr>
            <a:xfrm>
              <a:off x="4139093" y="4523322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8" name="직사각형 1507">
              <a:extLst>
                <a:ext uri="{FF2B5EF4-FFF2-40B4-BE49-F238E27FC236}">
                  <a16:creationId xmlns:a16="http://schemas.microsoft.com/office/drawing/2014/main" id="{31532669-A57A-15A1-B1A9-EAE651B179F9}"/>
                </a:ext>
              </a:extLst>
            </p:cNvPr>
            <p:cNvSpPr/>
            <p:nvPr/>
          </p:nvSpPr>
          <p:spPr>
            <a:xfrm>
              <a:off x="4257210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09" name="직사각형 1508">
              <a:extLst>
                <a:ext uri="{FF2B5EF4-FFF2-40B4-BE49-F238E27FC236}">
                  <a16:creationId xmlns:a16="http://schemas.microsoft.com/office/drawing/2014/main" id="{B26E0E30-E31D-ABBF-0865-D342436B6C32}"/>
                </a:ext>
              </a:extLst>
            </p:cNvPr>
            <p:cNvSpPr/>
            <p:nvPr/>
          </p:nvSpPr>
          <p:spPr>
            <a:xfrm>
              <a:off x="4375744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0" name="직사각형 1509">
              <a:extLst>
                <a:ext uri="{FF2B5EF4-FFF2-40B4-BE49-F238E27FC236}">
                  <a16:creationId xmlns:a16="http://schemas.microsoft.com/office/drawing/2014/main" id="{10064B51-B595-BB51-8F15-D1710D3E9A2B}"/>
                </a:ext>
              </a:extLst>
            </p:cNvPr>
            <p:cNvSpPr/>
            <p:nvPr/>
          </p:nvSpPr>
          <p:spPr>
            <a:xfrm>
              <a:off x="4494739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11" name="직사각형 1510">
              <a:extLst>
                <a:ext uri="{FF2B5EF4-FFF2-40B4-BE49-F238E27FC236}">
                  <a16:creationId xmlns:a16="http://schemas.microsoft.com/office/drawing/2014/main" id="{96AED350-52B9-1EC7-E328-8F44F2365BCB}"/>
                </a:ext>
              </a:extLst>
            </p:cNvPr>
            <p:cNvSpPr/>
            <p:nvPr/>
          </p:nvSpPr>
          <p:spPr>
            <a:xfrm>
              <a:off x="4613770" y="4524917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1" name="직사각형 1530">
              <a:extLst>
                <a:ext uri="{FF2B5EF4-FFF2-40B4-BE49-F238E27FC236}">
                  <a16:creationId xmlns:a16="http://schemas.microsoft.com/office/drawing/2014/main" id="{26B5CB4F-2B8A-5289-3EB2-887794B9AC37}"/>
                </a:ext>
              </a:extLst>
            </p:cNvPr>
            <p:cNvSpPr/>
            <p:nvPr/>
          </p:nvSpPr>
          <p:spPr>
            <a:xfrm>
              <a:off x="2832162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2" name="직사각형 1531">
              <a:extLst>
                <a:ext uri="{FF2B5EF4-FFF2-40B4-BE49-F238E27FC236}">
                  <a16:creationId xmlns:a16="http://schemas.microsoft.com/office/drawing/2014/main" id="{71067D3C-5AA7-4220-9E19-A717391A2BA4}"/>
                </a:ext>
              </a:extLst>
            </p:cNvPr>
            <p:cNvSpPr/>
            <p:nvPr/>
          </p:nvSpPr>
          <p:spPr>
            <a:xfrm>
              <a:off x="2950696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3" name="직사각형 1532">
              <a:extLst>
                <a:ext uri="{FF2B5EF4-FFF2-40B4-BE49-F238E27FC236}">
                  <a16:creationId xmlns:a16="http://schemas.microsoft.com/office/drawing/2014/main" id="{768BB2E2-BE23-93FF-671F-F972B2A9B284}"/>
                </a:ext>
              </a:extLst>
            </p:cNvPr>
            <p:cNvSpPr/>
            <p:nvPr/>
          </p:nvSpPr>
          <p:spPr>
            <a:xfrm>
              <a:off x="3069691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4" name="직사각형 1533">
              <a:extLst>
                <a:ext uri="{FF2B5EF4-FFF2-40B4-BE49-F238E27FC236}">
                  <a16:creationId xmlns:a16="http://schemas.microsoft.com/office/drawing/2014/main" id="{174829B8-A75B-26A0-F921-AC7CF77A0B38}"/>
                </a:ext>
              </a:extLst>
            </p:cNvPr>
            <p:cNvSpPr/>
            <p:nvPr/>
          </p:nvSpPr>
          <p:spPr>
            <a:xfrm>
              <a:off x="3188722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5" name="직사각형 1534">
              <a:extLst>
                <a:ext uri="{FF2B5EF4-FFF2-40B4-BE49-F238E27FC236}">
                  <a16:creationId xmlns:a16="http://schemas.microsoft.com/office/drawing/2014/main" id="{673DB22D-04A6-45AF-BAEA-72C17E3AFD92}"/>
                </a:ext>
              </a:extLst>
            </p:cNvPr>
            <p:cNvSpPr/>
            <p:nvPr/>
          </p:nvSpPr>
          <p:spPr>
            <a:xfrm>
              <a:off x="3306839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6" name="직사각형 1535">
              <a:extLst>
                <a:ext uri="{FF2B5EF4-FFF2-40B4-BE49-F238E27FC236}">
                  <a16:creationId xmlns:a16="http://schemas.microsoft.com/office/drawing/2014/main" id="{01875A63-A28E-2134-7ED0-854D9C9209D2}"/>
                </a:ext>
              </a:extLst>
            </p:cNvPr>
            <p:cNvSpPr/>
            <p:nvPr/>
          </p:nvSpPr>
          <p:spPr>
            <a:xfrm>
              <a:off x="3425373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7" name="직사각형 1536">
              <a:extLst>
                <a:ext uri="{FF2B5EF4-FFF2-40B4-BE49-F238E27FC236}">
                  <a16:creationId xmlns:a16="http://schemas.microsoft.com/office/drawing/2014/main" id="{C7F2DD59-0E52-8CD5-7CC7-7320A934E3FC}"/>
                </a:ext>
              </a:extLst>
            </p:cNvPr>
            <p:cNvSpPr/>
            <p:nvPr/>
          </p:nvSpPr>
          <p:spPr>
            <a:xfrm>
              <a:off x="3544368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8" name="직사각형 1537">
              <a:extLst>
                <a:ext uri="{FF2B5EF4-FFF2-40B4-BE49-F238E27FC236}">
                  <a16:creationId xmlns:a16="http://schemas.microsoft.com/office/drawing/2014/main" id="{DC36CB20-6738-A873-029E-1E5E33B85F59}"/>
                </a:ext>
              </a:extLst>
            </p:cNvPr>
            <p:cNvSpPr/>
            <p:nvPr/>
          </p:nvSpPr>
          <p:spPr>
            <a:xfrm>
              <a:off x="3663399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3" name="직사각형 1522">
              <a:extLst>
                <a:ext uri="{FF2B5EF4-FFF2-40B4-BE49-F238E27FC236}">
                  <a16:creationId xmlns:a16="http://schemas.microsoft.com/office/drawing/2014/main" id="{310B59D1-169C-A756-0EE9-5AC995595DAE}"/>
                </a:ext>
              </a:extLst>
            </p:cNvPr>
            <p:cNvSpPr/>
            <p:nvPr/>
          </p:nvSpPr>
          <p:spPr>
            <a:xfrm>
              <a:off x="3782533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4" name="직사각형 1523">
              <a:extLst>
                <a:ext uri="{FF2B5EF4-FFF2-40B4-BE49-F238E27FC236}">
                  <a16:creationId xmlns:a16="http://schemas.microsoft.com/office/drawing/2014/main" id="{599BB37E-327B-B245-7A73-7BA7C6195BAE}"/>
                </a:ext>
              </a:extLst>
            </p:cNvPr>
            <p:cNvSpPr/>
            <p:nvPr/>
          </p:nvSpPr>
          <p:spPr>
            <a:xfrm>
              <a:off x="3901067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5" name="직사각형 1524">
              <a:extLst>
                <a:ext uri="{FF2B5EF4-FFF2-40B4-BE49-F238E27FC236}">
                  <a16:creationId xmlns:a16="http://schemas.microsoft.com/office/drawing/2014/main" id="{34B3ACF6-2FAC-658A-9A1F-7E42D8343C5C}"/>
                </a:ext>
              </a:extLst>
            </p:cNvPr>
            <p:cNvSpPr/>
            <p:nvPr/>
          </p:nvSpPr>
          <p:spPr>
            <a:xfrm>
              <a:off x="4020062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6" name="직사각형 1525">
              <a:extLst>
                <a:ext uri="{FF2B5EF4-FFF2-40B4-BE49-F238E27FC236}">
                  <a16:creationId xmlns:a16="http://schemas.microsoft.com/office/drawing/2014/main" id="{FC1731D1-F9C5-AFCD-1160-53AD45108440}"/>
                </a:ext>
              </a:extLst>
            </p:cNvPr>
            <p:cNvSpPr/>
            <p:nvPr/>
          </p:nvSpPr>
          <p:spPr>
            <a:xfrm>
              <a:off x="4139093" y="4830035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7" name="직사각형 1526">
              <a:extLst>
                <a:ext uri="{FF2B5EF4-FFF2-40B4-BE49-F238E27FC236}">
                  <a16:creationId xmlns:a16="http://schemas.microsoft.com/office/drawing/2014/main" id="{35FD02A2-5583-C1D4-4845-7FCBDCDAF7EA}"/>
                </a:ext>
              </a:extLst>
            </p:cNvPr>
            <p:cNvSpPr/>
            <p:nvPr/>
          </p:nvSpPr>
          <p:spPr>
            <a:xfrm>
              <a:off x="4257210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8" name="직사각형 1527">
              <a:extLst>
                <a:ext uri="{FF2B5EF4-FFF2-40B4-BE49-F238E27FC236}">
                  <a16:creationId xmlns:a16="http://schemas.microsoft.com/office/drawing/2014/main" id="{700E16D1-3DB9-D3D6-459B-324FE0DA656B}"/>
                </a:ext>
              </a:extLst>
            </p:cNvPr>
            <p:cNvSpPr/>
            <p:nvPr/>
          </p:nvSpPr>
          <p:spPr>
            <a:xfrm>
              <a:off x="4375744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29" name="직사각형 1528">
              <a:extLst>
                <a:ext uri="{FF2B5EF4-FFF2-40B4-BE49-F238E27FC236}">
                  <a16:creationId xmlns:a16="http://schemas.microsoft.com/office/drawing/2014/main" id="{DB36D6DC-A56E-39B8-20C1-B4FC515E7E54}"/>
                </a:ext>
              </a:extLst>
            </p:cNvPr>
            <p:cNvSpPr/>
            <p:nvPr/>
          </p:nvSpPr>
          <p:spPr>
            <a:xfrm>
              <a:off x="4494739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0" name="직사각형 1529">
              <a:extLst>
                <a:ext uri="{FF2B5EF4-FFF2-40B4-BE49-F238E27FC236}">
                  <a16:creationId xmlns:a16="http://schemas.microsoft.com/office/drawing/2014/main" id="{B4D4C920-EDDA-E527-70E5-9D12E943D8A1}"/>
                </a:ext>
              </a:extLst>
            </p:cNvPr>
            <p:cNvSpPr/>
            <p:nvPr/>
          </p:nvSpPr>
          <p:spPr>
            <a:xfrm>
              <a:off x="4613770" y="4831630"/>
              <a:ext cx="119192" cy="30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551" name="그룹 1550">
            <a:extLst>
              <a:ext uri="{FF2B5EF4-FFF2-40B4-BE49-F238E27FC236}">
                <a16:creationId xmlns:a16="http://schemas.microsoft.com/office/drawing/2014/main" id="{0E1CEA3C-CBD2-5623-89AC-AA6E220F1A24}"/>
              </a:ext>
            </a:extLst>
          </p:cNvPr>
          <p:cNvGrpSpPr/>
          <p:nvPr/>
        </p:nvGrpSpPr>
        <p:grpSpPr>
          <a:xfrm>
            <a:off x="1498335" y="2482120"/>
            <a:ext cx="950400" cy="309600"/>
            <a:chOff x="1589843" y="2729828"/>
            <a:chExt cx="777493" cy="260829"/>
          </a:xfrm>
          <a:solidFill>
            <a:srgbClr val="70AD47"/>
          </a:solidFill>
        </p:grpSpPr>
        <p:sp>
          <p:nvSpPr>
            <p:cNvPr id="1552" name="직사각형 1551">
              <a:extLst>
                <a:ext uri="{FF2B5EF4-FFF2-40B4-BE49-F238E27FC236}">
                  <a16:creationId xmlns:a16="http://schemas.microsoft.com/office/drawing/2014/main" id="{71BC414C-5992-2E45-F0A2-D1F2FFAE25F0}"/>
                </a:ext>
              </a:extLst>
            </p:cNvPr>
            <p:cNvSpPr/>
            <p:nvPr/>
          </p:nvSpPr>
          <p:spPr>
            <a:xfrm>
              <a:off x="1589843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3" name="직사각형 1552">
              <a:extLst>
                <a:ext uri="{FF2B5EF4-FFF2-40B4-BE49-F238E27FC236}">
                  <a16:creationId xmlns:a16="http://schemas.microsoft.com/office/drawing/2014/main" id="{F48F861D-A899-DA61-68D4-928B391DC79E}"/>
                </a:ext>
              </a:extLst>
            </p:cNvPr>
            <p:cNvSpPr/>
            <p:nvPr/>
          </p:nvSpPr>
          <p:spPr>
            <a:xfrm>
              <a:off x="168801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4" name="직사각형 1553">
              <a:extLst>
                <a:ext uri="{FF2B5EF4-FFF2-40B4-BE49-F238E27FC236}">
                  <a16:creationId xmlns:a16="http://schemas.microsoft.com/office/drawing/2014/main" id="{330F647C-62B9-E9A4-202B-BCA7AB6F325B}"/>
                </a:ext>
              </a:extLst>
            </p:cNvPr>
            <p:cNvSpPr/>
            <p:nvPr/>
          </p:nvSpPr>
          <p:spPr>
            <a:xfrm>
              <a:off x="1785122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5" name="직사각형 1554">
              <a:extLst>
                <a:ext uri="{FF2B5EF4-FFF2-40B4-BE49-F238E27FC236}">
                  <a16:creationId xmlns:a16="http://schemas.microsoft.com/office/drawing/2014/main" id="{A4BCA18E-9BB6-4D5B-E7DC-A77121FD582D}"/>
                </a:ext>
              </a:extLst>
            </p:cNvPr>
            <p:cNvSpPr/>
            <p:nvPr/>
          </p:nvSpPr>
          <p:spPr>
            <a:xfrm>
              <a:off x="188292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6" name="직사각형 1555">
              <a:extLst>
                <a:ext uri="{FF2B5EF4-FFF2-40B4-BE49-F238E27FC236}">
                  <a16:creationId xmlns:a16="http://schemas.microsoft.com/office/drawing/2014/main" id="{7CA99BAE-5F8B-60D2-3E12-0A50018A4E18}"/>
                </a:ext>
              </a:extLst>
            </p:cNvPr>
            <p:cNvSpPr/>
            <p:nvPr/>
          </p:nvSpPr>
          <p:spPr>
            <a:xfrm>
              <a:off x="198037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7" name="직사각형 1556">
              <a:extLst>
                <a:ext uri="{FF2B5EF4-FFF2-40B4-BE49-F238E27FC236}">
                  <a16:creationId xmlns:a16="http://schemas.microsoft.com/office/drawing/2014/main" id="{AB26A750-399D-D79A-FB85-B0C42BDA9547}"/>
                </a:ext>
              </a:extLst>
            </p:cNvPr>
            <p:cNvSpPr/>
            <p:nvPr/>
          </p:nvSpPr>
          <p:spPr>
            <a:xfrm>
              <a:off x="2077465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8" name="직사각형 1557">
              <a:extLst>
                <a:ext uri="{FF2B5EF4-FFF2-40B4-BE49-F238E27FC236}">
                  <a16:creationId xmlns:a16="http://schemas.microsoft.com/office/drawing/2014/main" id="{222AC81A-B505-552C-5AF2-43886ABC019D}"/>
                </a:ext>
              </a:extLst>
            </p:cNvPr>
            <p:cNvSpPr/>
            <p:nvPr/>
          </p:nvSpPr>
          <p:spPr>
            <a:xfrm>
              <a:off x="2174491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59" name="직사각형 1558">
              <a:extLst>
                <a:ext uri="{FF2B5EF4-FFF2-40B4-BE49-F238E27FC236}">
                  <a16:creationId xmlns:a16="http://schemas.microsoft.com/office/drawing/2014/main" id="{8FA7B81C-444B-FB56-A51B-B808DD8EE3EB}"/>
                </a:ext>
              </a:extLst>
            </p:cNvPr>
            <p:cNvSpPr/>
            <p:nvPr/>
          </p:nvSpPr>
          <p:spPr>
            <a:xfrm>
              <a:off x="2270029" y="2729828"/>
              <a:ext cx="97307" cy="26082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0FFDDF8-0B25-E88E-3164-46250413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Introduction: Overview</a:t>
            </a:r>
            <a:endParaRPr lang="en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F07FB-D5ED-CE41-C89C-7F4F4949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5</a:t>
            </a:fld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E515A-538E-2FC0-578F-373619576E55}"/>
              </a:ext>
            </a:extLst>
          </p:cNvPr>
          <p:cNvSpPr txBox="1">
            <a:spLocks/>
          </p:cNvSpPr>
          <p:nvPr/>
        </p:nvSpPr>
        <p:spPr>
          <a:xfrm>
            <a:off x="5685809" y="3722348"/>
            <a:ext cx="4494937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Benefit from Locality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AF9940-37DC-9106-06BF-4F59C9395CD5}"/>
              </a:ext>
            </a:extLst>
          </p:cNvPr>
          <p:cNvSpPr txBox="1">
            <a:spLocks/>
          </p:cNvSpPr>
          <p:nvPr/>
        </p:nvSpPr>
        <p:spPr>
          <a:xfrm>
            <a:off x="5622064" y="1297744"/>
            <a:ext cx="2396762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Co-Design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28B4800-FB16-6601-DA6F-E12EE47354EB}"/>
              </a:ext>
            </a:extLst>
          </p:cNvPr>
          <p:cNvSpPr txBox="1">
            <a:spLocks/>
          </p:cNvSpPr>
          <p:nvPr/>
        </p:nvSpPr>
        <p:spPr>
          <a:xfrm>
            <a:off x="5622064" y="1956679"/>
            <a:ext cx="4201205" cy="472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en-US" altLang="ko-KR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Accelerator and Function-in-Memory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085F68-C302-4A69-4488-51D25144F644}"/>
              </a:ext>
            </a:extLst>
          </p:cNvPr>
          <p:cNvSpPr txBox="1">
            <a:spLocks/>
          </p:cNvSpPr>
          <p:nvPr/>
        </p:nvSpPr>
        <p:spPr>
          <a:xfrm>
            <a:off x="5685809" y="3020883"/>
            <a:ext cx="6077294" cy="4726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Transfer Only Necessary Data</a:t>
            </a:r>
          </a:p>
        </p:txBody>
      </p:sp>
      <p:sp>
        <p:nvSpPr>
          <p:cNvPr id="1346" name="직사각형 1345">
            <a:extLst>
              <a:ext uri="{FF2B5EF4-FFF2-40B4-BE49-F238E27FC236}">
                <a16:creationId xmlns:a16="http://schemas.microsoft.com/office/drawing/2014/main" id="{70306D6C-A410-EEF4-0B6E-9FC133CD750C}"/>
              </a:ext>
            </a:extLst>
          </p:cNvPr>
          <p:cNvSpPr/>
          <p:nvPr/>
        </p:nvSpPr>
        <p:spPr>
          <a:xfrm>
            <a:off x="1045215" y="1237080"/>
            <a:ext cx="4058164" cy="1695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48" name="직사각형 1347">
            <a:extLst>
              <a:ext uri="{FF2B5EF4-FFF2-40B4-BE49-F238E27FC236}">
                <a16:creationId xmlns:a16="http://schemas.microsoft.com/office/drawing/2014/main" id="{542F4983-E980-6A82-82BA-379998B2669A}"/>
              </a:ext>
            </a:extLst>
          </p:cNvPr>
          <p:cNvSpPr/>
          <p:nvPr/>
        </p:nvSpPr>
        <p:spPr>
          <a:xfrm>
            <a:off x="1194626" y="1414300"/>
            <a:ext cx="3761080" cy="6757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A8C9FC2-DE80-5B07-071F-AA0B6BEAEB45}"/>
              </a:ext>
            </a:extLst>
          </p:cNvPr>
          <p:cNvGrpSpPr/>
          <p:nvPr/>
        </p:nvGrpSpPr>
        <p:grpSpPr>
          <a:xfrm>
            <a:off x="3493248" y="2482122"/>
            <a:ext cx="1416959" cy="309600"/>
            <a:chOff x="3493248" y="2482122"/>
            <a:chExt cx="1416959" cy="309600"/>
          </a:xfrm>
        </p:grpSpPr>
        <p:sp>
          <p:nvSpPr>
            <p:cNvPr id="1350" name="직사각형 1349">
              <a:extLst>
                <a:ext uri="{FF2B5EF4-FFF2-40B4-BE49-F238E27FC236}">
                  <a16:creationId xmlns:a16="http://schemas.microsoft.com/office/drawing/2014/main" id="{68276B0D-75EA-3185-26E2-99344620F983}"/>
                </a:ext>
              </a:extLst>
            </p:cNvPr>
            <p:cNvSpPr/>
            <p:nvPr/>
          </p:nvSpPr>
          <p:spPr>
            <a:xfrm>
              <a:off x="3493248" y="2482122"/>
              <a:ext cx="1416958" cy="3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58" name="Content Placeholder 2">
              <a:extLst>
                <a:ext uri="{FF2B5EF4-FFF2-40B4-BE49-F238E27FC236}">
                  <a16:creationId xmlns:a16="http://schemas.microsoft.com/office/drawing/2014/main" id="{CED12C99-0D0D-1E38-BB28-B266BB5EFC1B}"/>
                </a:ext>
              </a:extLst>
            </p:cNvPr>
            <p:cNvSpPr txBox="1">
              <a:spLocks/>
            </p:cNvSpPr>
            <p:nvPr/>
          </p:nvSpPr>
          <p:spPr>
            <a:xfrm>
              <a:off x="3493249" y="2510869"/>
              <a:ext cx="1416958" cy="2336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Offset Buffer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6B0738C1-7D95-6A44-DA06-43426CABE1D1}"/>
              </a:ext>
            </a:extLst>
          </p:cNvPr>
          <p:cNvGrpSpPr/>
          <p:nvPr/>
        </p:nvGrpSpPr>
        <p:grpSpPr>
          <a:xfrm>
            <a:off x="1322645" y="2106821"/>
            <a:ext cx="1326336" cy="341485"/>
            <a:chOff x="1322645" y="2106821"/>
            <a:chExt cx="1326336" cy="341485"/>
          </a:xfrm>
        </p:grpSpPr>
        <p:cxnSp>
          <p:nvCxnSpPr>
            <p:cNvPr id="1413" name="직선 화살표 연결선 1412">
              <a:extLst>
                <a:ext uri="{FF2B5EF4-FFF2-40B4-BE49-F238E27FC236}">
                  <a16:creationId xmlns:a16="http://schemas.microsoft.com/office/drawing/2014/main" id="{6FCF8BD9-8CBF-C941-F103-538ECC0D9F38}"/>
                </a:ext>
              </a:extLst>
            </p:cNvPr>
            <p:cNvCxnSpPr>
              <a:cxnSpLocks/>
            </p:cNvCxnSpPr>
            <p:nvPr/>
          </p:nvCxnSpPr>
          <p:spPr>
            <a:xfrm>
              <a:off x="1322645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4" name="직선 화살표 연결선 1413">
              <a:extLst>
                <a:ext uri="{FF2B5EF4-FFF2-40B4-BE49-F238E27FC236}">
                  <a16:creationId xmlns:a16="http://schemas.microsoft.com/office/drawing/2014/main" id="{BAD704CF-20B0-D308-DACB-5CB9AEC4260C}"/>
                </a:ext>
              </a:extLst>
            </p:cNvPr>
            <p:cNvCxnSpPr>
              <a:cxnSpLocks/>
            </p:cNvCxnSpPr>
            <p:nvPr/>
          </p:nvCxnSpPr>
          <p:spPr>
            <a:xfrm>
              <a:off x="1512122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5" name="직선 화살표 연결선 1414">
              <a:extLst>
                <a:ext uri="{FF2B5EF4-FFF2-40B4-BE49-F238E27FC236}">
                  <a16:creationId xmlns:a16="http://schemas.microsoft.com/office/drawing/2014/main" id="{9E11FF28-D1CA-4983-5DDC-3CBC97B32290}"/>
                </a:ext>
              </a:extLst>
            </p:cNvPr>
            <p:cNvCxnSpPr>
              <a:cxnSpLocks/>
            </p:cNvCxnSpPr>
            <p:nvPr/>
          </p:nvCxnSpPr>
          <p:spPr>
            <a:xfrm>
              <a:off x="1701598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6" name="직선 화살표 연결선 1415">
              <a:extLst>
                <a:ext uri="{FF2B5EF4-FFF2-40B4-BE49-F238E27FC236}">
                  <a16:creationId xmlns:a16="http://schemas.microsoft.com/office/drawing/2014/main" id="{C5CBA2EC-98E2-B4B1-BF1C-D2EF687A5E20}"/>
                </a:ext>
              </a:extLst>
            </p:cNvPr>
            <p:cNvCxnSpPr>
              <a:cxnSpLocks/>
            </p:cNvCxnSpPr>
            <p:nvPr/>
          </p:nvCxnSpPr>
          <p:spPr>
            <a:xfrm>
              <a:off x="1891075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7" name="직선 화살표 연결선 1416">
              <a:extLst>
                <a:ext uri="{FF2B5EF4-FFF2-40B4-BE49-F238E27FC236}">
                  <a16:creationId xmlns:a16="http://schemas.microsoft.com/office/drawing/2014/main" id="{C207770C-ACE1-AC94-3B3B-EF2B6D9953A1}"/>
                </a:ext>
              </a:extLst>
            </p:cNvPr>
            <p:cNvCxnSpPr>
              <a:cxnSpLocks/>
            </p:cNvCxnSpPr>
            <p:nvPr/>
          </p:nvCxnSpPr>
          <p:spPr>
            <a:xfrm>
              <a:off x="2080552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8" name="직선 화살표 연결선 1417">
              <a:extLst>
                <a:ext uri="{FF2B5EF4-FFF2-40B4-BE49-F238E27FC236}">
                  <a16:creationId xmlns:a16="http://schemas.microsoft.com/office/drawing/2014/main" id="{2350D9EF-A49F-BB56-098D-6887F7F83380}"/>
                </a:ext>
              </a:extLst>
            </p:cNvPr>
            <p:cNvCxnSpPr>
              <a:cxnSpLocks/>
            </p:cNvCxnSpPr>
            <p:nvPr/>
          </p:nvCxnSpPr>
          <p:spPr>
            <a:xfrm>
              <a:off x="2270029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9" name="직선 화살표 연결선 1418">
              <a:extLst>
                <a:ext uri="{FF2B5EF4-FFF2-40B4-BE49-F238E27FC236}">
                  <a16:creationId xmlns:a16="http://schemas.microsoft.com/office/drawing/2014/main" id="{1B24C264-59A1-AA6B-809A-259760ED60ED}"/>
                </a:ext>
              </a:extLst>
            </p:cNvPr>
            <p:cNvCxnSpPr>
              <a:cxnSpLocks/>
            </p:cNvCxnSpPr>
            <p:nvPr/>
          </p:nvCxnSpPr>
          <p:spPr>
            <a:xfrm>
              <a:off x="2648981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0" name="직선 화살표 연결선 1419">
              <a:extLst>
                <a:ext uri="{FF2B5EF4-FFF2-40B4-BE49-F238E27FC236}">
                  <a16:creationId xmlns:a16="http://schemas.microsoft.com/office/drawing/2014/main" id="{BF922002-A6C6-B262-7701-B7222BAE1975}"/>
                </a:ext>
              </a:extLst>
            </p:cNvPr>
            <p:cNvCxnSpPr>
              <a:cxnSpLocks/>
            </p:cNvCxnSpPr>
            <p:nvPr/>
          </p:nvCxnSpPr>
          <p:spPr>
            <a:xfrm>
              <a:off x="2459505" y="2106821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851A367-46B1-2A06-AE89-53BC0AC50D8A}"/>
              </a:ext>
            </a:extLst>
          </p:cNvPr>
          <p:cNvGrpSpPr/>
          <p:nvPr/>
        </p:nvGrpSpPr>
        <p:grpSpPr>
          <a:xfrm>
            <a:off x="3538560" y="2132490"/>
            <a:ext cx="1326336" cy="341485"/>
            <a:chOff x="3538560" y="2132490"/>
            <a:chExt cx="1326336" cy="341485"/>
          </a:xfrm>
        </p:grpSpPr>
        <p:cxnSp>
          <p:nvCxnSpPr>
            <p:cNvPr id="1405" name="직선 화살표 연결선 1404">
              <a:extLst>
                <a:ext uri="{FF2B5EF4-FFF2-40B4-BE49-F238E27FC236}">
                  <a16:creationId xmlns:a16="http://schemas.microsoft.com/office/drawing/2014/main" id="{3A3C99D1-3F92-42FA-3B6A-AF49F8EAB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8560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6" name="직선 화살표 연결선 1405">
              <a:extLst>
                <a:ext uri="{FF2B5EF4-FFF2-40B4-BE49-F238E27FC236}">
                  <a16:creationId xmlns:a16="http://schemas.microsoft.com/office/drawing/2014/main" id="{D0296025-BCDC-6AAA-C369-8163493A1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8037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7" name="직선 화살표 연결선 1406">
              <a:extLst>
                <a:ext uri="{FF2B5EF4-FFF2-40B4-BE49-F238E27FC236}">
                  <a16:creationId xmlns:a16="http://schemas.microsoft.com/office/drawing/2014/main" id="{39B0A01D-2A66-5438-8A6F-FB8F821EA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17513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8" name="직선 화살표 연결선 1407">
              <a:extLst>
                <a:ext uri="{FF2B5EF4-FFF2-40B4-BE49-F238E27FC236}">
                  <a16:creationId xmlns:a16="http://schemas.microsoft.com/office/drawing/2014/main" id="{600B02F3-8A28-0876-CC97-B49D51565B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6990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9" name="직선 화살표 연결선 1408">
              <a:extLst>
                <a:ext uri="{FF2B5EF4-FFF2-40B4-BE49-F238E27FC236}">
                  <a16:creationId xmlns:a16="http://schemas.microsoft.com/office/drawing/2014/main" id="{34EDA117-13C9-1544-C586-AC34E673F8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6467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0" name="직선 화살표 연결선 1409">
              <a:extLst>
                <a:ext uri="{FF2B5EF4-FFF2-40B4-BE49-F238E27FC236}">
                  <a16:creationId xmlns:a16="http://schemas.microsoft.com/office/drawing/2014/main" id="{AC4483BE-39E1-0A8A-4AE2-58099DAA74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5944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1" name="직선 화살표 연결선 1410">
              <a:extLst>
                <a:ext uri="{FF2B5EF4-FFF2-40B4-BE49-F238E27FC236}">
                  <a16:creationId xmlns:a16="http://schemas.microsoft.com/office/drawing/2014/main" id="{DE45B6D9-DCD1-CA52-F6F3-2172EFCA36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4896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2" name="직선 화살표 연결선 1411">
              <a:extLst>
                <a:ext uri="{FF2B5EF4-FFF2-40B4-BE49-F238E27FC236}">
                  <a16:creationId xmlns:a16="http://schemas.microsoft.com/office/drawing/2014/main" id="{05C723A5-0BEA-8B2E-8F24-42F4184EBA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75420" y="2132490"/>
              <a:ext cx="0" cy="3414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0" name="직사각형 1369">
            <a:extLst>
              <a:ext uri="{FF2B5EF4-FFF2-40B4-BE49-F238E27FC236}">
                <a16:creationId xmlns:a16="http://schemas.microsoft.com/office/drawing/2014/main" id="{14DE0FA0-ED1B-69A3-EC1C-EE4802C7C287}"/>
              </a:ext>
            </a:extLst>
          </p:cNvPr>
          <p:cNvSpPr/>
          <p:nvPr/>
        </p:nvSpPr>
        <p:spPr>
          <a:xfrm>
            <a:off x="2454233" y="1404775"/>
            <a:ext cx="1250389" cy="11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1" name="Content Placeholder 2">
            <a:extLst>
              <a:ext uri="{FF2B5EF4-FFF2-40B4-BE49-F238E27FC236}">
                <a16:creationId xmlns:a16="http://schemas.microsoft.com/office/drawing/2014/main" id="{74C35502-1EA9-7787-5B83-886E02908006}"/>
              </a:ext>
            </a:extLst>
          </p:cNvPr>
          <p:cNvSpPr txBox="1">
            <a:spLocks/>
          </p:cNvSpPr>
          <p:nvPr/>
        </p:nvSpPr>
        <p:spPr>
          <a:xfrm>
            <a:off x="2234903" y="1252659"/>
            <a:ext cx="1678788" cy="4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0AA0641-B208-3831-4ABF-0C3C65065FDF}"/>
              </a:ext>
            </a:extLst>
          </p:cNvPr>
          <p:cNvGrpSpPr/>
          <p:nvPr/>
        </p:nvGrpSpPr>
        <p:grpSpPr>
          <a:xfrm>
            <a:off x="1197634" y="1578339"/>
            <a:ext cx="3758072" cy="304561"/>
            <a:chOff x="1197634" y="1578339"/>
            <a:chExt cx="3758072" cy="304561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591FC04-2E0A-12C3-8926-7465A366BB4C}"/>
                </a:ext>
              </a:extLst>
            </p:cNvPr>
            <p:cNvGrpSpPr/>
            <p:nvPr/>
          </p:nvGrpSpPr>
          <p:grpSpPr>
            <a:xfrm>
              <a:off x="1197634" y="1620716"/>
              <a:ext cx="194078" cy="260829"/>
              <a:chOff x="1197634" y="1620716"/>
              <a:chExt cx="194078" cy="260829"/>
            </a:xfrm>
          </p:grpSpPr>
          <p:sp>
            <p:nvSpPr>
              <p:cNvPr id="1351" name="직사각형 1350">
                <a:extLst>
                  <a:ext uri="{FF2B5EF4-FFF2-40B4-BE49-F238E27FC236}">
                    <a16:creationId xmlns:a16="http://schemas.microsoft.com/office/drawing/2014/main" id="{BD64800F-B96A-19A2-58E5-F0AD7DBC8A8F}"/>
                  </a:ext>
                </a:extLst>
              </p:cNvPr>
              <p:cNvSpPr/>
              <p:nvPr/>
            </p:nvSpPr>
            <p:spPr>
              <a:xfrm>
                <a:off x="1197634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52" name="직사각형 1351">
                <a:extLst>
                  <a:ext uri="{FF2B5EF4-FFF2-40B4-BE49-F238E27FC236}">
                    <a16:creationId xmlns:a16="http://schemas.microsoft.com/office/drawing/2014/main" id="{9EB8DCFE-4062-9C47-116C-326D080FF75B}"/>
                  </a:ext>
                </a:extLst>
              </p:cNvPr>
              <p:cNvSpPr/>
              <p:nvPr/>
            </p:nvSpPr>
            <p:spPr>
              <a:xfrm>
                <a:off x="1294405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55" name="직사각형 1354">
              <a:extLst>
                <a:ext uri="{FF2B5EF4-FFF2-40B4-BE49-F238E27FC236}">
                  <a16:creationId xmlns:a16="http://schemas.microsoft.com/office/drawing/2014/main" id="{F3352857-4D9F-AD4F-0BAB-1D3F922A0F25}"/>
                </a:ext>
              </a:extLst>
            </p:cNvPr>
            <p:cNvSpPr/>
            <p:nvPr/>
          </p:nvSpPr>
          <p:spPr>
            <a:xfrm>
              <a:off x="1197634" y="1621266"/>
              <a:ext cx="3758072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56" name="Content Placeholder 2">
              <a:extLst>
                <a:ext uri="{FF2B5EF4-FFF2-40B4-BE49-F238E27FC236}">
                  <a16:creationId xmlns:a16="http://schemas.microsoft.com/office/drawing/2014/main" id="{D0CBA2FC-FA03-F80E-740E-B9C931872B7C}"/>
                </a:ext>
              </a:extLst>
            </p:cNvPr>
            <p:cNvSpPr txBox="1">
              <a:spLocks/>
            </p:cNvSpPr>
            <p:nvPr/>
          </p:nvSpPr>
          <p:spPr>
            <a:xfrm>
              <a:off x="4684798" y="1578339"/>
              <a:ext cx="247034" cy="298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53A4EEA-2654-8BC8-FDE6-A6A52EBA670E}"/>
                </a:ext>
              </a:extLst>
            </p:cNvPr>
            <p:cNvGrpSpPr/>
            <p:nvPr/>
          </p:nvGrpSpPr>
          <p:grpSpPr>
            <a:xfrm>
              <a:off x="1488725" y="1620716"/>
              <a:ext cx="387908" cy="260829"/>
              <a:chOff x="1488725" y="1620716"/>
              <a:chExt cx="387908" cy="260829"/>
            </a:xfrm>
          </p:grpSpPr>
          <p:sp>
            <p:nvSpPr>
              <p:cNvPr id="1354" name="직사각형 1353">
                <a:extLst>
                  <a:ext uri="{FF2B5EF4-FFF2-40B4-BE49-F238E27FC236}">
                    <a16:creationId xmlns:a16="http://schemas.microsoft.com/office/drawing/2014/main" id="{600EFF29-713F-1C00-0E4C-7B2B2C03DBDB}"/>
                  </a:ext>
                </a:extLst>
              </p:cNvPr>
              <p:cNvSpPr/>
              <p:nvPr/>
            </p:nvSpPr>
            <p:spPr>
              <a:xfrm>
                <a:off x="1488725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2" name="직사각형 1371">
                <a:extLst>
                  <a:ext uri="{FF2B5EF4-FFF2-40B4-BE49-F238E27FC236}">
                    <a16:creationId xmlns:a16="http://schemas.microsoft.com/office/drawing/2014/main" id="{08CA009A-A0BF-72E6-6223-0DF2E41A8B1E}"/>
                  </a:ext>
                </a:extLst>
              </p:cNvPr>
              <p:cNvSpPr/>
              <p:nvPr/>
            </p:nvSpPr>
            <p:spPr>
              <a:xfrm>
                <a:off x="1585410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3" name="직사각형 1372">
                <a:extLst>
                  <a:ext uri="{FF2B5EF4-FFF2-40B4-BE49-F238E27FC236}">
                    <a16:creationId xmlns:a16="http://schemas.microsoft.com/office/drawing/2014/main" id="{D3A9DB62-AC0C-A598-3DB4-94AC964871D2}"/>
                  </a:ext>
                </a:extLst>
              </p:cNvPr>
              <p:cNvSpPr/>
              <p:nvPr/>
            </p:nvSpPr>
            <p:spPr>
              <a:xfrm>
                <a:off x="1682180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4" name="직사각형 1373">
                <a:extLst>
                  <a:ext uri="{FF2B5EF4-FFF2-40B4-BE49-F238E27FC236}">
                    <a16:creationId xmlns:a16="http://schemas.microsoft.com/office/drawing/2014/main" id="{78716C63-5184-8EBF-EA43-D75FA2DC38B1}"/>
                  </a:ext>
                </a:extLst>
              </p:cNvPr>
              <p:cNvSpPr/>
              <p:nvPr/>
            </p:nvSpPr>
            <p:spPr>
              <a:xfrm>
                <a:off x="1779326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B84036F-B7F4-8BCE-E85D-8A0229534D80}"/>
                </a:ext>
              </a:extLst>
            </p:cNvPr>
            <p:cNvGrpSpPr/>
            <p:nvPr/>
          </p:nvGrpSpPr>
          <p:grpSpPr>
            <a:xfrm>
              <a:off x="1973535" y="1620716"/>
              <a:ext cx="776173" cy="260829"/>
              <a:chOff x="1973535" y="1620716"/>
              <a:chExt cx="776173" cy="260829"/>
            </a:xfrm>
          </p:grpSpPr>
          <p:sp>
            <p:nvSpPr>
              <p:cNvPr id="1376" name="직사각형 1375">
                <a:extLst>
                  <a:ext uri="{FF2B5EF4-FFF2-40B4-BE49-F238E27FC236}">
                    <a16:creationId xmlns:a16="http://schemas.microsoft.com/office/drawing/2014/main" id="{3D79EAB5-D8DC-148A-44ED-3239FC717E0D}"/>
                  </a:ext>
                </a:extLst>
              </p:cNvPr>
              <p:cNvSpPr/>
              <p:nvPr/>
            </p:nvSpPr>
            <p:spPr>
              <a:xfrm>
                <a:off x="1973535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7" name="직사각형 1376">
                <a:extLst>
                  <a:ext uri="{FF2B5EF4-FFF2-40B4-BE49-F238E27FC236}">
                    <a16:creationId xmlns:a16="http://schemas.microsoft.com/office/drawing/2014/main" id="{9391C3DC-88A8-3089-19F1-511DB5E06FB6}"/>
                  </a:ext>
                </a:extLst>
              </p:cNvPr>
              <p:cNvSpPr/>
              <p:nvPr/>
            </p:nvSpPr>
            <p:spPr>
              <a:xfrm>
                <a:off x="2070305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8" name="직사각형 1377">
                <a:extLst>
                  <a:ext uri="{FF2B5EF4-FFF2-40B4-BE49-F238E27FC236}">
                    <a16:creationId xmlns:a16="http://schemas.microsoft.com/office/drawing/2014/main" id="{7AEFABDB-5770-A819-818D-6E4FD60531B9}"/>
                  </a:ext>
                </a:extLst>
              </p:cNvPr>
              <p:cNvSpPr/>
              <p:nvPr/>
            </p:nvSpPr>
            <p:spPr>
              <a:xfrm>
                <a:off x="2167451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79" name="직사각형 1378">
                <a:extLst>
                  <a:ext uri="{FF2B5EF4-FFF2-40B4-BE49-F238E27FC236}">
                    <a16:creationId xmlns:a16="http://schemas.microsoft.com/office/drawing/2014/main" id="{EEF0907E-D941-2E8C-3CA4-E8DBC501DDB5}"/>
                  </a:ext>
                </a:extLst>
              </p:cNvPr>
              <p:cNvSpPr/>
              <p:nvPr/>
            </p:nvSpPr>
            <p:spPr>
              <a:xfrm>
                <a:off x="2264626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80" name="직사각형 1379">
                <a:extLst>
                  <a:ext uri="{FF2B5EF4-FFF2-40B4-BE49-F238E27FC236}">
                    <a16:creationId xmlns:a16="http://schemas.microsoft.com/office/drawing/2014/main" id="{C89CBFEC-758F-9F2E-562C-1E081825A270}"/>
                  </a:ext>
                </a:extLst>
              </p:cNvPr>
              <p:cNvSpPr/>
              <p:nvPr/>
            </p:nvSpPr>
            <p:spPr>
              <a:xfrm>
                <a:off x="2361310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81" name="직사각형 1380">
                <a:extLst>
                  <a:ext uri="{FF2B5EF4-FFF2-40B4-BE49-F238E27FC236}">
                    <a16:creationId xmlns:a16="http://schemas.microsoft.com/office/drawing/2014/main" id="{C7A86A73-A0C1-DD88-4AA8-F19BD666E75D}"/>
                  </a:ext>
                </a:extLst>
              </p:cNvPr>
              <p:cNvSpPr/>
              <p:nvPr/>
            </p:nvSpPr>
            <p:spPr>
              <a:xfrm>
                <a:off x="2458080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82" name="직사각형 1381">
                <a:extLst>
                  <a:ext uri="{FF2B5EF4-FFF2-40B4-BE49-F238E27FC236}">
                    <a16:creationId xmlns:a16="http://schemas.microsoft.com/office/drawing/2014/main" id="{018DA1C7-5BE9-746D-750F-B4337ED5E54D}"/>
                  </a:ext>
                </a:extLst>
              </p:cNvPr>
              <p:cNvSpPr/>
              <p:nvPr/>
            </p:nvSpPr>
            <p:spPr>
              <a:xfrm>
                <a:off x="2555226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83" name="직사각형 1382">
                <a:extLst>
                  <a:ext uri="{FF2B5EF4-FFF2-40B4-BE49-F238E27FC236}">
                    <a16:creationId xmlns:a16="http://schemas.microsoft.com/office/drawing/2014/main" id="{89718928-5E3F-C33B-E047-761165AE1987}"/>
                  </a:ext>
                </a:extLst>
              </p:cNvPr>
              <p:cNvSpPr/>
              <p:nvPr/>
            </p:nvSpPr>
            <p:spPr>
              <a:xfrm>
                <a:off x="2652401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231DAF8-0083-AF07-BE91-7469D40BFB72}"/>
                </a:ext>
              </a:extLst>
            </p:cNvPr>
            <p:cNvGrpSpPr/>
            <p:nvPr/>
          </p:nvGrpSpPr>
          <p:grpSpPr>
            <a:xfrm>
              <a:off x="2846636" y="1620716"/>
              <a:ext cx="291628" cy="260829"/>
              <a:chOff x="2846636" y="1620716"/>
              <a:chExt cx="291628" cy="260829"/>
            </a:xfrm>
          </p:grpSpPr>
          <p:sp>
            <p:nvSpPr>
              <p:cNvPr id="1390" name="직사각형 1389">
                <a:extLst>
                  <a:ext uri="{FF2B5EF4-FFF2-40B4-BE49-F238E27FC236}">
                    <a16:creationId xmlns:a16="http://schemas.microsoft.com/office/drawing/2014/main" id="{B97D1AED-14EC-59A7-5694-1C92B809C7B8}"/>
                  </a:ext>
                </a:extLst>
              </p:cNvPr>
              <p:cNvSpPr/>
              <p:nvPr/>
            </p:nvSpPr>
            <p:spPr>
              <a:xfrm>
                <a:off x="2846636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91" name="직사각형 1390">
                <a:extLst>
                  <a:ext uri="{FF2B5EF4-FFF2-40B4-BE49-F238E27FC236}">
                    <a16:creationId xmlns:a16="http://schemas.microsoft.com/office/drawing/2014/main" id="{79D6C49B-C237-E081-1268-C405772BF5FF}"/>
                  </a:ext>
                </a:extLst>
              </p:cNvPr>
              <p:cNvSpPr/>
              <p:nvPr/>
            </p:nvSpPr>
            <p:spPr>
              <a:xfrm>
                <a:off x="2943782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92" name="직사각형 1391">
                <a:extLst>
                  <a:ext uri="{FF2B5EF4-FFF2-40B4-BE49-F238E27FC236}">
                    <a16:creationId xmlns:a16="http://schemas.microsoft.com/office/drawing/2014/main" id="{25ABC108-F3B1-691D-0E3A-EFDC60EEFE2D}"/>
                  </a:ext>
                </a:extLst>
              </p:cNvPr>
              <p:cNvSpPr/>
              <p:nvPr/>
            </p:nvSpPr>
            <p:spPr>
              <a:xfrm>
                <a:off x="3040957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94" name="직사각형 1393">
              <a:extLst>
                <a:ext uri="{FF2B5EF4-FFF2-40B4-BE49-F238E27FC236}">
                  <a16:creationId xmlns:a16="http://schemas.microsoft.com/office/drawing/2014/main" id="{FDCB08AE-20AA-6034-D0C6-6853F00A88A1}"/>
                </a:ext>
              </a:extLst>
            </p:cNvPr>
            <p:cNvSpPr/>
            <p:nvPr/>
          </p:nvSpPr>
          <p:spPr>
            <a:xfrm>
              <a:off x="3234412" y="1620716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A4B4BF8-A731-01A8-7BA1-9B599639AA37}"/>
                </a:ext>
              </a:extLst>
            </p:cNvPr>
            <p:cNvGrpSpPr/>
            <p:nvPr/>
          </p:nvGrpSpPr>
          <p:grpSpPr>
            <a:xfrm>
              <a:off x="3428733" y="1620716"/>
              <a:ext cx="388257" cy="260829"/>
              <a:chOff x="3428733" y="1620716"/>
              <a:chExt cx="388257" cy="260829"/>
            </a:xfrm>
          </p:grpSpPr>
          <p:sp>
            <p:nvSpPr>
              <p:cNvPr id="1396" name="직사각형 1395">
                <a:extLst>
                  <a:ext uri="{FF2B5EF4-FFF2-40B4-BE49-F238E27FC236}">
                    <a16:creationId xmlns:a16="http://schemas.microsoft.com/office/drawing/2014/main" id="{5902AAFF-C790-BE49-F03E-C6284A408B94}"/>
                  </a:ext>
                </a:extLst>
              </p:cNvPr>
              <p:cNvSpPr/>
              <p:nvPr/>
            </p:nvSpPr>
            <p:spPr>
              <a:xfrm>
                <a:off x="3428733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97" name="직사각형 1396">
                <a:extLst>
                  <a:ext uri="{FF2B5EF4-FFF2-40B4-BE49-F238E27FC236}">
                    <a16:creationId xmlns:a16="http://schemas.microsoft.com/office/drawing/2014/main" id="{81F01593-ED34-F4FD-AC45-05EEC5689CD4}"/>
                  </a:ext>
                </a:extLst>
              </p:cNvPr>
              <p:cNvSpPr/>
              <p:nvPr/>
            </p:nvSpPr>
            <p:spPr>
              <a:xfrm>
                <a:off x="3525767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98" name="직사각형 1397">
                <a:extLst>
                  <a:ext uri="{FF2B5EF4-FFF2-40B4-BE49-F238E27FC236}">
                    <a16:creationId xmlns:a16="http://schemas.microsoft.com/office/drawing/2014/main" id="{E7051A75-5404-A605-44F7-E987C4D29419}"/>
                  </a:ext>
                </a:extLst>
              </p:cNvPr>
              <p:cNvSpPr/>
              <p:nvPr/>
            </p:nvSpPr>
            <p:spPr>
              <a:xfrm>
                <a:off x="3622537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99" name="직사각형 1398">
                <a:extLst>
                  <a:ext uri="{FF2B5EF4-FFF2-40B4-BE49-F238E27FC236}">
                    <a16:creationId xmlns:a16="http://schemas.microsoft.com/office/drawing/2014/main" id="{12AC2574-68AA-5FE4-26C9-98B309CFFF2E}"/>
                  </a:ext>
                </a:extLst>
              </p:cNvPr>
              <p:cNvSpPr/>
              <p:nvPr/>
            </p:nvSpPr>
            <p:spPr>
              <a:xfrm>
                <a:off x="3719683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E34F61B2-ECDB-E18A-3137-7E48C164C535}"/>
                </a:ext>
              </a:extLst>
            </p:cNvPr>
            <p:cNvGrpSpPr/>
            <p:nvPr/>
          </p:nvGrpSpPr>
          <p:grpSpPr>
            <a:xfrm>
              <a:off x="3913542" y="1620716"/>
              <a:ext cx="291223" cy="260829"/>
              <a:chOff x="3913542" y="1620716"/>
              <a:chExt cx="291223" cy="260829"/>
            </a:xfrm>
          </p:grpSpPr>
          <p:sp>
            <p:nvSpPr>
              <p:cNvPr id="1401" name="직사각형 1400">
                <a:extLst>
                  <a:ext uri="{FF2B5EF4-FFF2-40B4-BE49-F238E27FC236}">
                    <a16:creationId xmlns:a16="http://schemas.microsoft.com/office/drawing/2014/main" id="{46BBD65D-541B-2937-50DA-5B318A032E5F}"/>
                  </a:ext>
                </a:extLst>
              </p:cNvPr>
              <p:cNvSpPr/>
              <p:nvPr/>
            </p:nvSpPr>
            <p:spPr>
              <a:xfrm>
                <a:off x="3913542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2" name="직사각형 1401">
                <a:extLst>
                  <a:ext uri="{FF2B5EF4-FFF2-40B4-BE49-F238E27FC236}">
                    <a16:creationId xmlns:a16="http://schemas.microsoft.com/office/drawing/2014/main" id="{F76969CB-175E-68D5-9B52-CB2BEAF20A32}"/>
                  </a:ext>
                </a:extLst>
              </p:cNvPr>
              <p:cNvSpPr/>
              <p:nvPr/>
            </p:nvSpPr>
            <p:spPr>
              <a:xfrm>
                <a:off x="4010312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3" name="직사각형 1402">
                <a:extLst>
                  <a:ext uri="{FF2B5EF4-FFF2-40B4-BE49-F238E27FC236}">
                    <a16:creationId xmlns:a16="http://schemas.microsoft.com/office/drawing/2014/main" id="{6707F175-A899-58A8-F02E-910CB68E5BB3}"/>
                  </a:ext>
                </a:extLst>
              </p:cNvPr>
              <p:cNvSpPr/>
              <p:nvPr/>
            </p:nvSpPr>
            <p:spPr>
              <a:xfrm>
                <a:off x="4107458" y="1620716"/>
                <a:ext cx="97307" cy="2608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85" name="직사각형 1384">
              <a:extLst>
                <a:ext uri="{FF2B5EF4-FFF2-40B4-BE49-F238E27FC236}">
                  <a16:creationId xmlns:a16="http://schemas.microsoft.com/office/drawing/2014/main" id="{A5DE4162-6531-220D-53EF-222842551ADE}"/>
                </a:ext>
              </a:extLst>
            </p:cNvPr>
            <p:cNvSpPr/>
            <p:nvPr/>
          </p:nvSpPr>
          <p:spPr>
            <a:xfrm>
              <a:off x="4301062" y="1622071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6" name="직사각형 1385">
              <a:extLst>
                <a:ext uri="{FF2B5EF4-FFF2-40B4-BE49-F238E27FC236}">
                  <a16:creationId xmlns:a16="http://schemas.microsoft.com/office/drawing/2014/main" id="{FFE6191F-DB11-9606-49D7-00DE7E3D6083}"/>
                </a:ext>
              </a:extLst>
            </p:cNvPr>
            <p:cNvSpPr/>
            <p:nvPr/>
          </p:nvSpPr>
          <p:spPr>
            <a:xfrm>
              <a:off x="4397832" y="1622071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87" name="직사각형 1386">
              <a:extLst>
                <a:ext uri="{FF2B5EF4-FFF2-40B4-BE49-F238E27FC236}">
                  <a16:creationId xmlns:a16="http://schemas.microsoft.com/office/drawing/2014/main" id="{11112912-2194-4FE7-AEDE-924B03D3A4B8}"/>
                </a:ext>
              </a:extLst>
            </p:cNvPr>
            <p:cNvSpPr/>
            <p:nvPr/>
          </p:nvSpPr>
          <p:spPr>
            <a:xfrm>
              <a:off x="4494978" y="1622071"/>
              <a:ext cx="97307" cy="2608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23" name="그룹 1422">
            <a:extLst>
              <a:ext uri="{FF2B5EF4-FFF2-40B4-BE49-F238E27FC236}">
                <a16:creationId xmlns:a16="http://schemas.microsoft.com/office/drawing/2014/main" id="{F46CCFE9-501E-0D08-740C-65781CA183BE}"/>
              </a:ext>
            </a:extLst>
          </p:cNvPr>
          <p:cNvGrpSpPr/>
          <p:nvPr/>
        </p:nvGrpSpPr>
        <p:grpSpPr>
          <a:xfrm>
            <a:off x="1630764" y="959234"/>
            <a:ext cx="2887066" cy="468485"/>
            <a:chOff x="8011573" y="2157763"/>
            <a:chExt cx="2887066" cy="468485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19B4F06-84AF-37FE-E726-CAD99A80D93C}"/>
                </a:ext>
              </a:extLst>
            </p:cNvPr>
            <p:cNvSpPr/>
            <p:nvPr/>
          </p:nvSpPr>
          <p:spPr>
            <a:xfrm>
              <a:off x="8160322" y="2157763"/>
              <a:ext cx="2589568" cy="2992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07E17650-4895-9222-AE68-3F41F302ADB0}"/>
                </a:ext>
              </a:extLst>
            </p:cNvPr>
            <p:cNvSpPr txBox="1">
              <a:spLocks/>
            </p:cNvSpPr>
            <p:nvPr/>
          </p:nvSpPr>
          <p:spPr>
            <a:xfrm>
              <a:off x="8011573" y="2221278"/>
              <a:ext cx="2887066" cy="4049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Piccolo Function-in-Memory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9322C22F-BFF9-C6CC-415F-893A8DAEFDFF}"/>
              </a:ext>
            </a:extLst>
          </p:cNvPr>
          <p:cNvGrpSpPr/>
          <p:nvPr/>
        </p:nvGrpSpPr>
        <p:grpSpPr>
          <a:xfrm>
            <a:off x="2889281" y="2473543"/>
            <a:ext cx="477968" cy="326759"/>
            <a:chOff x="2889281" y="2473543"/>
            <a:chExt cx="477968" cy="326759"/>
          </a:xfrm>
        </p:grpSpPr>
        <p:sp>
          <p:nvSpPr>
            <p:cNvPr id="1431" name="사각형: 둥근 모서리 1430">
              <a:extLst>
                <a:ext uri="{FF2B5EF4-FFF2-40B4-BE49-F238E27FC236}">
                  <a16:creationId xmlns:a16="http://schemas.microsoft.com/office/drawing/2014/main" id="{445F6012-5812-B345-B4F8-9DAF78BC6A30}"/>
                </a:ext>
              </a:extLst>
            </p:cNvPr>
            <p:cNvSpPr/>
            <p:nvPr/>
          </p:nvSpPr>
          <p:spPr>
            <a:xfrm>
              <a:off x="2889784" y="2473543"/>
              <a:ext cx="476963" cy="326759"/>
            </a:xfrm>
            <a:prstGeom prst="roundRect">
              <a:avLst>
                <a:gd name="adj" fmla="val 26344"/>
              </a:avLst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0" name="Content Placeholder 2">
              <a:extLst>
                <a:ext uri="{FF2B5EF4-FFF2-40B4-BE49-F238E27FC236}">
                  <a16:creationId xmlns:a16="http://schemas.microsoft.com/office/drawing/2014/main" id="{20A984BB-49FF-546F-A7DB-E6337E4021AB}"/>
                </a:ext>
              </a:extLst>
            </p:cNvPr>
            <p:cNvSpPr txBox="1">
              <a:spLocks/>
            </p:cNvSpPr>
            <p:nvPr/>
          </p:nvSpPr>
          <p:spPr>
            <a:xfrm>
              <a:off x="2889281" y="2504278"/>
              <a:ext cx="477968" cy="233668"/>
            </a:xfrm>
            <a:prstGeom prst="rect">
              <a:avLst/>
            </a:prstGeom>
            <a:noFill/>
            <a:ln w="19050"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Ctrl</a:t>
              </a:r>
            </a:p>
          </p:txBody>
        </p:sp>
      </p:grpSp>
      <p:sp>
        <p:nvSpPr>
          <p:cNvPr id="1433" name="Content Placeholder 2">
            <a:extLst>
              <a:ext uri="{FF2B5EF4-FFF2-40B4-BE49-F238E27FC236}">
                <a16:creationId xmlns:a16="http://schemas.microsoft.com/office/drawing/2014/main" id="{DD21F6A9-67D4-D7AB-D50C-E287D22428C0}"/>
              </a:ext>
            </a:extLst>
          </p:cNvPr>
          <p:cNvSpPr txBox="1">
            <a:spLocks/>
          </p:cNvSpPr>
          <p:nvPr/>
        </p:nvSpPr>
        <p:spPr>
          <a:xfrm>
            <a:off x="5685809" y="4423814"/>
            <a:ext cx="5175957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Utilize Internal Bandwidth</a:t>
            </a:r>
          </a:p>
        </p:txBody>
      </p:sp>
      <p:sp>
        <p:nvSpPr>
          <p:cNvPr id="1434" name="Content Placeholder 2">
            <a:extLst>
              <a:ext uri="{FF2B5EF4-FFF2-40B4-BE49-F238E27FC236}">
                <a16:creationId xmlns:a16="http://schemas.microsoft.com/office/drawing/2014/main" id="{2EB5D1D8-175D-4380-A036-B6BCC88E39FD}"/>
              </a:ext>
            </a:extLst>
          </p:cNvPr>
          <p:cNvSpPr txBox="1">
            <a:spLocks/>
          </p:cNvSpPr>
          <p:nvPr/>
        </p:nvSpPr>
        <p:spPr>
          <a:xfrm>
            <a:off x="5685808" y="5125280"/>
            <a:ext cx="4494937" cy="472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u="sng" dirty="0">
                <a:solidFill>
                  <a:schemeClr val="accent6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Low Area Overhead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FEB87EFB-8BA8-CFAE-94D1-617AA18D16BE}"/>
              </a:ext>
            </a:extLst>
          </p:cNvPr>
          <p:cNvGrpSpPr/>
          <p:nvPr/>
        </p:nvGrpSpPr>
        <p:grpSpPr>
          <a:xfrm>
            <a:off x="1205067" y="2482122"/>
            <a:ext cx="1559178" cy="309600"/>
            <a:chOff x="1205067" y="2482122"/>
            <a:chExt cx="1559178" cy="309600"/>
          </a:xfrm>
        </p:grpSpPr>
        <p:sp>
          <p:nvSpPr>
            <p:cNvPr id="1349" name="직사각형 1348">
              <a:extLst>
                <a:ext uri="{FF2B5EF4-FFF2-40B4-BE49-F238E27FC236}">
                  <a16:creationId xmlns:a16="http://schemas.microsoft.com/office/drawing/2014/main" id="{31C0CD04-0128-54D7-C93F-935876F8E002}"/>
                </a:ext>
              </a:extLst>
            </p:cNvPr>
            <p:cNvSpPr/>
            <p:nvPr/>
          </p:nvSpPr>
          <p:spPr>
            <a:xfrm>
              <a:off x="1205067" y="2482122"/>
              <a:ext cx="1559178" cy="3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57" name="Content Placeholder 2">
              <a:extLst>
                <a:ext uri="{FF2B5EF4-FFF2-40B4-BE49-F238E27FC236}">
                  <a16:creationId xmlns:a16="http://schemas.microsoft.com/office/drawing/2014/main" id="{EA89F42F-BAE5-E43F-DE24-1E204B2D82C3}"/>
                </a:ext>
              </a:extLst>
            </p:cNvPr>
            <p:cNvSpPr txBox="1">
              <a:spLocks/>
            </p:cNvSpPr>
            <p:nvPr/>
          </p:nvSpPr>
          <p:spPr>
            <a:xfrm>
              <a:off x="1211806" y="2510869"/>
              <a:ext cx="1548015" cy="23366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 Buffer</a:t>
              </a:r>
            </a:p>
          </p:txBody>
        </p:sp>
      </p:grpSp>
      <p:sp>
        <p:nvSpPr>
          <p:cNvPr id="1353" name="직사각형 1352">
            <a:extLst>
              <a:ext uri="{FF2B5EF4-FFF2-40B4-BE49-F238E27FC236}">
                <a16:creationId xmlns:a16="http://schemas.microsoft.com/office/drawing/2014/main" id="{18EF1C15-8421-0605-C257-756D8963DA7E}"/>
              </a:ext>
            </a:extLst>
          </p:cNvPr>
          <p:cNvSpPr/>
          <p:nvPr/>
        </p:nvSpPr>
        <p:spPr>
          <a:xfrm>
            <a:off x="1391550" y="1620716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5" name="직사각형 1374">
            <a:extLst>
              <a:ext uri="{FF2B5EF4-FFF2-40B4-BE49-F238E27FC236}">
                <a16:creationId xmlns:a16="http://schemas.microsoft.com/office/drawing/2014/main" id="{7471E9B4-2085-82D4-DFAB-DAE28FFFDF38}"/>
              </a:ext>
            </a:extLst>
          </p:cNvPr>
          <p:cNvSpPr/>
          <p:nvPr/>
        </p:nvSpPr>
        <p:spPr>
          <a:xfrm>
            <a:off x="1876501" y="1620716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9" name="직사각형 1388">
            <a:extLst>
              <a:ext uri="{FF2B5EF4-FFF2-40B4-BE49-F238E27FC236}">
                <a16:creationId xmlns:a16="http://schemas.microsoft.com/office/drawing/2014/main" id="{0D454740-937E-9D0D-1A53-CF329E59BAF2}"/>
              </a:ext>
            </a:extLst>
          </p:cNvPr>
          <p:cNvSpPr/>
          <p:nvPr/>
        </p:nvSpPr>
        <p:spPr>
          <a:xfrm>
            <a:off x="2749866" y="1620716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3" name="직사각형 1392">
            <a:extLst>
              <a:ext uri="{FF2B5EF4-FFF2-40B4-BE49-F238E27FC236}">
                <a16:creationId xmlns:a16="http://schemas.microsoft.com/office/drawing/2014/main" id="{B2A4D0C2-7EB2-E525-0A9F-044651C6963D}"/>
              </a:ext>
            </a:extLst>
          </p:cNvPr>
          <p:cNvSpPr/>
          <p:nvPr/>
        </p:nvSpPr>
        <p:spPr>
          <a:xfrm>
            <a:off x="3137641" y="1620716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5" name="직사각형 1394">
            <a:extLst>
              <a:ext uri="{FF2B5EF4-FFF2-40B4-BE49-F238E27FC236}">
                <a16:creationId xmlns:a16="http://schemas.microsoft.com/office/drawing/2014/main" id="{D8242BFF-E576-C9A2-DFFE-26929758E591}"/>
              </a:ext>
            </a:extLst>
          </p:cNvPr>
          <p:cNvSpPr/>
          <p:nvPr/>
        </p:nvSpPr>
        <p:spPr>
          <a:xfrm>
            <a:off x="3331558" y="1620716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0" name="직사각형 1399">
            <a:extLst>
              <a:ext uri="{FF2B5EF4-FFF2-40B4-BE49-F238E27FC236}">
                <a16:creationId xmlns:a16="http://schemas.microsoft.com/office/drawing/2014/main" id="{A5C2E735-48C2-CDF5-8148-340771B5A153}"/>
              </a:ext>
            </a:extLst>
          </p:cNvPr>
          <p:cNvSpPr/>
          <p:nvPr/>
        </p:nvSpPr>
        <p:spPr>
          <a:xfrm>
            <a:off x="3816858" y="1620716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4" name="직사각형 1403">
            <a:extLst>
              <a:ext uri="{FF2B5EF4-FFF2-40B4-BE49-F238E27FC236}">
                <a16:creationId xmlns:a16="http://schemas.microsoft.com/office/drawing/2014/main" id="{03674475-D23D-3007-5F6C-129B53747B87}"/>
              </a:ext>
            </a:extLst>
          </p:cNvPr>
          <p:cNvSpPr/>
          <p:nvPr/>
        </p:nvSpPr>
        <p:spPr>
          <a:xfrm>
            <a:off x="4204633" y="1620716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8" name="직사각형 1387">
            <a:extLst>
              <a:ext uri="{FF2B5EF4-FFF2-40B4-BE49-F238E27FC236}">
                <a16:creationId xmlns:a16="http://schemas.microsoft.com/office/drawing/2014/main" id="{EB7011FA-4E90-72AF-F751-6608C76E06A5}"/>
              </a:ext>
            </a:extLst>
          </p:cNvPr>
          <p:cNvSpPr/>
          <p:nvPr/>
        </p:nvSpPr>
        <p:spPr>
          <a:xfrm>
            <a:off x="4592153" y="1622071"/>
            <a:ext cx="97307" cy="260829"/>
          </a:xfrm>
          <a:prstGeom prst="rect">
            <a:avLst/>
          </a:prstGeom>
          <a:solidFill>
            <a:srgbClr val="70AD4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35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4.07407E-6 L 0.01641 0.12917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6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4 L -0.01523 0.129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64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07 L -0.07891 0.129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" y="64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2 L -0.10274 0.129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1067 0.129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650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0024 L -0.14258 0.129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643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2 L -0.16641 0.129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3 L -0.19011 0.1289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8" y="6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33 0.00023 L -0.01133 0.06204 L 0.10937 0.06204 L 0.10937 0.16343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3" grpId="0" animBg="1"/>
      <p:bldP spid="1375" grpId="0" animBg="1"/>
      <p:bldP spid="1389" grpId="0" animBg="1"/>
      <p:bldP spid="1393" grpId="0" animBg="1"/>
      <p:bldP spid="1395" grpId="0" animBg="1"/>
      <p:bldP spid="1400" grpId="0" animBg="1"/>
      <p:bldP spid="1404" grpId="0" animBg="1"/>
      <p:bldP spid="13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38B7-ED65-5BEC-A6E8-99220B2D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Background</a:t>
            </a:r>
            <a:r>
              <a:rPr lang="en-US" dirty="0"/>
              <a:t> and Motivation</a:t>
            </a:r>
            <a:endParaRPr lang="en-K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7F6D-3DBF-B833-7576-A005524D2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93637"/>
            <a:ext cx="8316036" cy="108108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KR" dirty="0"/>
              <a:t> </a:t>
            </a:r>
            <a:r>
              <a:rPr lang="en-US" dirty="0"/>
              <a:t>Graph Processing with Accelerator</a:t>
            </a:r>
            <a:endParaRPr lang="en-KR" dirty="0"/>
          </a:p>
          <a:p>
            <a:pPr>
              <a:buFont typeface="Wingdings" panose="05000000000000000000" pitchFamily="2" charset="2"/>
              <a:buChar char="§"/>
            </a:pPr>
            <a:endParaRPr lang="en-KR" dirty="0"/>
          </a:p>
          <a:p>
            <a:pPr>
              <a:buFont typeface="Wingdings" panose="05000000000000000000" pitchFamily="2" charset="2"/>
              <a:buChar char="§"/>
            </a:pPr>
            <a:endParaRPr lang="en-K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19A4F4-E5A3-EA00-0B49-6A61762CCF5D}"/>
              </a:ext>
            </a:extLst>
          </p:cNvPr>
          <p:cNvSpPr txBox="1">
            <a:spLocks/>
          </p:cNvSpPr>
          <p:nvPr/>
        </p:nvSpPr>
        <p:spPr>
          <a:xfrm>
            <a:off x="9311616" y="110194"/>
            <a:ext cx="2806695" cy="268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맑은 고딕" panose="020B0503020000020004" pitchFamily="50" charset="-127"/>
              <a:buChar char="-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/>
              <a:t>Background</a:t>
            </a:r>
          </a:p>
          <a:p>
            <a:pPr marL="0" indent="0">
              <a:buNone/>
            </a:pPr>
            <a:r>
              <a:rPr lang="en-KR" sz="2400" dirty="0"/>
              <a:t>Motivation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Piccolo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 Results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4191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E0BC3-71E8-42C8-1267-63099B0AA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Graph Processing with Accelerator</a:t>
            </a:r>
            <a:endParaRPr lang="en-KR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C0444-DD8E-5BA4-4589-A5C43FD0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7</a:t>
            </a:fld>
            <a:endParaRPr lang="ko-KR" altLang="en-US" dirty="0"/>
          </a:p>
        </p:txBody>
      </p: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264484C4-6990-F998-D95D-E31C7BE91378}"/>
              </a:ext>
            </a:extLst>
          </p:cNvPr>
          <p:cNvGrpSpPr/>
          <p:nvPr/>
        </p:nvGrpSpPr>
        <p:grpSpPr>
          <a:xfrm>
            <a:off x="6518856" y="1952106"/>
            <a:ext cx="4112659" cy="3392277"/>
            <a:chOff x="6267091" y="2417735"/>
            <a:chExt cx="4112659" cy="3392277"/>
          </a:xfrm>
        </p:grpSpPr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E891D249-0902-1192-668B-E71F772687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6064" y="2755600"/>
              <a:ext cx="2899961" cy="271654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F6751EB5-139C-C4C8-F31C-7CFF306D8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3232" y="4891532"/>
              <a:ext cx="2431737" cy="5571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7E731218-20CF-02FD-E102-B67B9DEE14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8288" y="2805800"/>
              <a:ext cx="464712" cy="217619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B989FF60-48DE-DD9F-EC70-EB9C36954BF4}"/>
                </a:ext>
              </a:extLst>
            </p:cNvPr>
            <p:cNvCxnSpPr>
              <a:cxnSpLocks/>
            </p:cNvCxnSpPr>
            <p:nvPr/>
          </p:nvCxnSpPr>
          <p:spPr>
            <a:xfrm>
              <a:off x="6604956" y="2907883"/>
              <a:ext cx="601108" cy="25860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EF428FD7-BEF2-8775-A317-A758AF7E0478}"/>
                </a:ext>
              </a:extLst>
            </p:cNvPr>
            <p:cNvSpPr/>
            <p:nvPr/>
          </p:nvSpPr>
          <p:spPr>
            <a:xfrm>
              <a:off x="6868199" y="5134281"/>
              <a:ext cx="675731" cy="6757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F87B2CD2-4AC8-EAA4-2B90-3B5098BDFFB1}"/>
                </a:ext>
              </a:extLst>
            </p:cNvPr>
            <p:cNvSpPr/>
            <p:nvPr/>
          </p:nvSpPr>
          <p:spPr>
            <a:xfrm>
              <a:off x="6267091" y="2570018"/>
              <a:ext cx="675731" cy="67573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7FD60694-9713-29CC-28A6-B9DB87373991}"/>
                </a:ext>
              </a:extLst>
            </p:cNvPr>
            <p:cNvSpPr/>
            <p:nvPr/>
          </p:nvSpPr>
          <p:spPr>
            <a:xfrm>
              <a:off x="9704019" y="2417735"/>
              <a:ext cx="675731" cy="67573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969765C1-DE8A-09A9-7DD5-FE80051429E1}"/>
                </a:ext>
              </a:extLst>
            </p:cNvPr>
            <p:cNvSpPr/>
            <p:nvPr/>
          </p:nvSpPr>
          <p:spPr>
            <a:xfrm>
              <a:off x="9302532" y="4553667"/>
              <a:ext cx="675731" cy="675731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7" name="그룹 316">
            <a:extLst>
              <a:ext uri="{FF2B5EF4-FFF2-40B4-BE49-F238E27FC236}">
                <a16:creationId xmlns:a16="http://schemas.microsoft.com/office/drawing/2014/main" id="{DC1B89DA-B687-B4BA-A0E8-F6D03324DF98}"/>
              </a:ext>
            </a:extLst>
          </p:cNvPr>
          <p:cNvGrpSpPr/>
          <p:nvPr/>
        </p:nvGrpSpPr>
        <p:grpSpPr>
          <a:xfrm>
            <a:off x="1116982" y="3029379"/>
            <a:ext cx="3831582" cy="3611830"/>
            <a:chOff x="1715602" y="3158607"/>
            <a:chExt cx="2744778" cy="2587358"/>
          </a:xfrm>
        </p:grpSpPr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BD024705-451C-37B8-413A-D5029F8022A5}"/>
                </a:ext>
              </a:extLst>
            </p:cNvPr>
            <p:cNvSpPr/>
            <p:nvPr/>
          </p:nvSpPr>
          <p:spPr>
            <a:xfrm>
              <a:off x="1715602" y="3358327"/>
              <a:ext cx="2744778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319" name="그룹 318">
              <a:extLst>
                <a:ext uri="{FF2B5EF4-FFF2-40B4-BE49-F238E27FC236}">
                  <a16:creationId xmlns:a16="http://schemas.microsoft.com/office/drawing/2014/main" id="{4279A950-D19A-2CE2-9889-D88BAD10571A}"/>
                </a:ext>
              </a:extLst>
            </p:cNvPr>
            <p:cNvGrpSpPr/>
            <p:nvPr/>
          </p:nvGrpSpPr>
          <p:grpSpPr>
            <a:xfrm>
              <a:off x="1807677" y="3465330"/>
              <a:ext cx="999023" cy="1286822"/>
              <a:chOff x="1807677" y="3504253"/>
              <a:chExt cx="999023" cy="1286822"/>
            </a:xfrm>
          </p:grpSpPr>
          <p:sp>
            <p:nvSpPr>
              <p:cNvPr id="379" name="직사각형 378">
                <a:extLst>
                  <a:ext uri="{FF2B5EF4-FFF2-40B4-BE49-F238E27FC236}">
                    <a16:creationId xmlns:a16="http://schemas.microsoft.com/office/drawing/2014/main" id="{EC42779A-0181-B993-47E3-3CC814808C0E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80" name="직사각형 379">
                <a:extLst>
                  <a:ext uri="{FF2B5EF4-FFF2-40B4-BE49-F238E27FC236}">
                    <a16:creationId xmlns:a16="http://schemas.microsoft.com/office/drawing/2014/main" id="{BA63762E-5E59-ACB9-64A7-D861F1138661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81" name="직사각형 380">
                <a:extLst>
                  <a:ext uri="{FF2B5EF4-FFF2-40B4-BE49-F238E27FC236}">
                    <a16:creationId xmlns:a16="http://schemas.microsoft.com/office/drawing/2014/main" id="{1F9CA0FC-CF1B-9527-2609-7E2A56C7A803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320" name="그룹 319">
              <a:extLst>
                <a:ext uri="{FF2B5EF4-FFF2-40B4-BE49-F238E27FC236}">
                  <a16:creationId xmlns:a16="http://schemas.microsoft.com/office/drawing/2014/main" id="{2DD08398-7F11-9B37-8635-7D4DCA05EE59}"/>
                </a:ext>
              </a:extLst>
            </p:cNvPr>
            <p:cNvGrpSpPr/>
            <p:nvPr/>
          </p:nvGrpSpPr>
          <p:grpSpPr>
            <a:xfrm>
              <a:off x="1807677" y="4890660"/>
              <a:ext cx="999022" cy="779067"/>
              <a:chOff x="1807677" y="4929583"/>
              <a:chExt cx="999022" cy="779067"/>
            </a:xfrm>
          </p:grpSpPr>
          <p:sp>
            <p:nvSpPr>
              <p:cNvPr id="371" name="직사각형 370">
                <a:extLst>
                  <a:ext uri="{FF2B5EF4-FFF2-40B4-BE49-F238E27FC236}">
                    <a16:creationId xmlns:a16="http://schemas.microsoft.com/office/drawing/2014/main" id="{D2AF2CC4-26FF-F4AE-9F5C-11B3A06A531E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72" name="직사각형 371">
                <a:extLst>
                  <a:ext uri="{FF2B5EF4-FFF2-40B4-BE49-F238E27FC236}">
                    <a16:creationId xmlns:a16="http://schemas.microsoft.com/office/drawing/2014/main" id="{A9DC350D-A12A-0A7C-5059-6C8CD06D7B8C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73" name="직사각형 372">
                <a:extLst>
                  <a:ext uri="{FF2B5EF4-FFF2-40B4-BE49-F238E27FC236}">
                    <a16:creationId xmlns:a16="http://schemas.microsoft.com/office/drawing/2014/main" id="{6DA84FE6-FC50-4DBA-18BA-B3A1EFEC5482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374" name="그룹 373">
                <a:extLst>
                  <a:ext uri="{FF2B5EF4-FFF2-40B4-BE49-F238E27FC236}">
                    <a16:creationId xmlns:a16="http://schemas.microsoft.com/office/drawing/2014/main" id="{5A3E6990-2283-F1AC-0DDB-C44D0DB3095A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375" name="직사각형 374">
                  <a:extLst>
                    <a:ext uri="{FF2B5EF4-FFF2-40B4-BE49-F238E27FC236}">
                      <a16:creationId xmlns:a16="http://schemas.microsoft.com/office/drawing/2014/main" id="{3B2548AB-E658-E97A-8DC1-DABE1FC44E29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376" name="직사각형 375">
                  <a:extLst>
                    <a:ext uri="{FF2B5EF4-FFF2-40B4-BE49-F238E27FC236}">
                      <a16:creationId xmlns:a16="http://schemas.microsoft.com/office/drawing/2014/main" id="{89C086BB-0AE4-4796-0D1A-3D5A57F49F73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377" name="직사각형 376">
                  <a:extLst>
                    <a:ext uri="{FF2B5EF4-FFF2-40B4-BE49-F238E27FC236}">
                      <a16:creationId xmlns:a16="http://schemas.microsoft.com/office/drawing/2014/main" id="{C1225222-3EFE-676C-7423-5DFC7738E6EB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378" name="직사각형 377">
                  <a:extLst>
                    <a:ext uri="{FF2B5EF4-FFF2-40B4-BE49-F238E27FC236}">
                      <a16:creationId xmlns:a16="http://schemas.microsoft.com/office/drawing/2014/main" id="{C4DF31D2-A077-A2AF-1C2B-52EEED58DBCF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</p:grpSp>
        </p:grpSp>
        <p:grpSp>
          <p:nvGrpSpPr>
            <p:cNvPr id="321" name="그룹 320">
              <a:extLst>
                <a:ext uri="{FF2B5EF4-FFF2-40B4-BE49-F238E27FC236}">
                  <a16:creationId xmlns:a16="http://schemas.microsoft.com/office/drawing/2014/main" id="{A15912BF-81EF-2421-9605-9584C20F4E17}"/>
                </a:ext>
              </a:extLst>
            </p:cNvPr>
            <p:cNvGrpSpPr/>
            <p:nvPr/>
          </p:nvGrpSpPr>
          <p:grpSpPr>
            <a:xfrm>
              <a:off x="2873377" y="3465330"/>
              <a:ext cx="1501774" cy="1286822"/>
              <a:chOff x="2873377" y="3504253"/>
              <a:chExt cx="1501774" cy="1286822"/>
            </a:xfrm>
          </p:grpSpPr>
          <p:sp>
            <p:nvSpPr>
              <p:cNvPr id="369" name="직사각형 368">
                <a:extLst>
                  <a:ext uri="{FF2B5EF4-FFF2-40B4-BE49-F238E27FC236}">
                    <a16:creationId xmlns:a16="http://schemas.microsoft.com/office/drawing/2014/main" id="{05E68ABC-DBB5-3F98-EC18-5EEA1E5E67D1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70" name="직사각형 369">
                <a:extLst>
                  <a:ext uri="{FF2B5EF4-FFF2-40B4-BE49-F238E27FC236}">
                    <a16:creationId xmlns:a16="http://schemas.microsoft.com/office/drawing/2014/main" id="{D80A8A0B-579A-AFDC-62D4-E693A49854E0}"/>
                  </a:ext>
                </a:extLst>
              </p:cNvPr>
              <p:cNvSpPr/>
              <p:nvPr/>
            </p:nvSpPr>
            <p:spPr>
              <a:xfrm>
                <a:off x="2943778" y="3611256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79411251-3F6A-08B1-A89C-003C19A446CE}"/>
                </a:ext>
              </a:extLst>
            </p:cNvPr>
            <p:cNvSpPr/>
            <p:nvPr/>
          </p:nvSpPr>
          <p:spPr>
            <a:xfrm>
              <a:off x="3353902" y="4893835"/>
              <a:ext cx="102124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323" name="그룹 322">
              <a:extLst>
                <a:ext uri="{FF2B5EF4-FFF2-40B4-BE49-F238E27FC236}">
                  <a16:creationId xmlns:a16="http://schemas.microsoft.com/office/drawing/2014/main" id="{3D680713-E93A-E57C-2081-3B593744EC9C}"/>
                </a:ext>
              </a:extLst>
            </p:cNvPr>
            <p:cNvGrpSpPr/>
            <p:nvPr/>
          </p:nvGrpSpPr>
          <p:grpSpPr>
            <a:xfrm>
              <a:off x="3428965" y="4987402"/>
              <a:ext cx="871123" cy="596599"/>
              <a:chOff x="3429150" y="5026325"/>
              <a:chExt cx="871123" cy="596599"/>
            </a:xfrm>
          </p:grpSpPr>
          <p:sp>
            <p:nvSpPr>
              <p:cNvPr id="366" name="직사각형 365">
                <a:extLst>
                  <a:ext uri="{FF2B5EF4-FFF2-40B4-BE49-F238E27FC236}">
                    <a16:creationId xmlns:a16="http://schemas.microsoft.com/office/drawing/2014/main" id="{18491ED3-0A76-A3AB-9EE9-A5865F5B6853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67" name="직사각형 366">
                <a:extLst>
                  <a:ext uri="{FF2B5EF4-FFF2-40B4-BE49-F238E27FC236}">
                    <a16:creationId xmlns:a16="http://schemas.microsoft.com/office/drawing/2014/main" id="{E132DA1D-7055-B81A-2EF6-D7570F7B2672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68" name="직사각형 367">
                <a:extLst>
                  <a:ext uri="{FF2B5EF4-FFF2-40B4-BE49-F238E27FC236}">
                    <a16:creationId xmlns:a16="http://schemas.microsoft.com/office/drawing/2014/main" id="{B686C2F7-B96B-D82E-1925-A0877F8499F2}"/>
                  </a:ext>
                </a:extLst>
              </p:cNvPr>
              <p:cNvSpPr/>
              <p:nvPr/>
            </p:nvSpPr>
            <p:spPr>
              <a:xfrm>
                <a:off x="3525134" y="5401567"/>
                <a:ext cx="679155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324" name="그룹 323">
              <a:extLst>
                <a:ext uri="{FF2B5EF4-FFF2-40B4-BE49-F238E27FC236}">
                  <a16:creationId xmlns:a16="http://schemas.microsoft.com/office/drawing/2014/main" id="{B88FEF60-157E-50C3-0123-744AF92C4109}"/>
                </a:ext>
              </a:extLst>
            </p:cNvPr>
            <p:cNvGrpSpPr/>
            <p:nvPr/>
          </p:nvGrpSpPr>
          <p:grpSpPr>
            <a:xfrm>
              <a:off x="2873375" y="4890960"/>
              <a:ext cx="417029" cy="775892"/>
              <a:chOff x="2873375" y="4929883"/>
              <a:chExt cx="417029" cy="775892"/>
            </a:xfrm>
          </p:grpSpPr>
          <p:sp>
            <p:nvSpPr>
              <p:cNvPr id="358" name="직사각형 357">
                <a:extLst>
                  <a:ext uri="{FF2B5EF4-FFF2-40B4-BE49-F238E27FC236}">
                    <a16:creationId xmlns:a16="http://schemas.microsoft.com/office/drawing/2014/main" id="{20F186ED-0E49-22AA-8EE9-510E137C07EF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359" name="그룹 358">
                <a:extLst>
                  <a:ext uri="{FF2B5EF4-FFF2-40B4-BE49-F238E27FC236}">
                    <a16:creationId xmlns:a16="http://schemas.microsoft.com/office/drawing/2014/main" id="{333DBDCF-0DB5-F437-7BC3-1FF7B3181E42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360" name="직선 연결선 359">
                  <a:extLst>
                    <a:ext uri="{FF2B5EF4-FFF2-40B4-BE49-F238E27FC236}">
                      <a16:creationId xmlns:a16="http://schemas.microsoft.com/office/drawing/2014/main" id="{227BEA63-6901-7F3E-2CFD-7437293F5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직선 연결선 360">
                  <a:extLst>
                    <a:ext uri="{FF2B5EF4-FFF2-40B4-BE49-F238E27FC236}">
                      <a16:creationId xmlns:a16="http://schemas.microsoft.com/office/drawing/2014/main" id="{BBF48C3A-2458-B949-DF42-1D304CFD4C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직선 연결선 361">
                  <a:extLst>
                    <a:ext uri="{FF2B5EF4-FFF2-40B4-BE49-F238E27FC236}">
                      <a16:creationId xmlns:a16="http://schemas.microsoft.com/office/drawing/2014/main" id="{5FCB02C9-D502-23D2-0F10-B40078972A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직선 연결선 362">
                  <a:extLst>
                    <a:ext uri="{FF2B5EF4-FFF2-40B4-BE49-F238E27FC236}">
                      <a16:creationId xmlns:a16="http://schemas.microsoft.com/office/drawing/2014/main" id="{AF83D55A-920C-9765-AEEA-1A6219532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직선 연결선 363">
                  <a:extLst>
                    <a:ext uri="{FF2B5EF4-FFF2-40B4-BE49-F238E27FC236}">
                      <a16:creationId xmlns:a16="http://schemas.microsoft.com/office/drawing/2014/main" id="{36FE2ACD-612E-A74C-50FA-D268B6D281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직선 연결선 364">
                  <a:extLst>
                    <a:ext uri="{FF2B5EF4-FFF2-40B4-BE49-F238E27FC236}">
                      <a16:creationId xmlns:a16="http://schemas.microsoft.com/office/drawing/2014/main" id="{C63306A0-EAB5-6EDA-2D81-81ABDC1348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5" name="그룹 324">
              <a:extLst>
                <a:ext uri="{FF2B5EF4-FFF2-40B4-BE49-F238E27FC236}">
                  <a16:creationId xmlns:a16="http://schemas.microsoft.com/office/drawing/2014/main" id="{D18C2107-6DD5-8127-B1F3-8A08DA836B8A}"/>
                </a:ext>
              </a:extLst>
            </p:cNvPr>
            <p:cNvGrpSpPr/>
            <p:nvPr/>
          </p:nvGrpSpPr>
          <p:grpSpPr>
            <a:xfrm>
              <a:off x="2552229" y="3158607"/>
              <a:ext cx="1071525" cy="337930"/>
              <a:chOff x="2387639" y="2030607"/>
              <a:chExt cx="1071525" cy="337930"/>
            </a:xfrm>
          </p:grpSpPr>
          <p:sp>
            <p:nvSpPr>
              <p:cNvPr id="356" name="직사각형 355">
                <a:extLst>
                  <a:ext uri="{FF2B5EF4-FFF2-40B4-BE49-F238E27FC236}">
                    <a16:creationId xmlns:a16="http://schemas.microsoft.com/office/drawing/2014/main" id="{3742F861-4E0D-7CCC-37EB-035DF9E1F894}"/>
                  </a:ext>
                </a:extLst>
              </p:cNvPr>
              <p:cNvSpPr/>
              <p:nvPr/>
            </p:nvSpPr>
            <p:spPr>
              <a:xfrm>
                <a:off x="2473736" y="2030607"/>
                <a:ext cx="896224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7" name="Content Placeholder 2">
                <a:extLst>
                  <a:ext uri="{FF2B5EF4-FFF2-40B4-BE49-F238E27FC236}">
                    <a16:creationId xmlns:a16="http://schemas.microsoft.com/office/drawing/2014/main" id="{838BC408-2E4E-0AF7-DD5B-487F8DDD3F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7639" y="2045407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326" name="그룹 325">
              <a:extLst>
                <a:ext uri="{FF2B5EF4-FFF2-40B4-BE49-F238E27FC236}">
                  <a16:creationId xmlns:a16="http://schemas.microsoft.com/office/drawing/2014/main" id="{09CCA10B-CABE-AA08-D3F0-4EDE7E17CC4A}"/>
                </a:ext>
              </a:extLst>
            </p:cNvPr>
            <p:cNvGrpSpPr/>
            <p:nvPr/>
          </p:nvGrpSpPr>
          <p:grpSpPr>
            <a:xfrm>
              <a:off x="1768679" y="3340922"/>
              <a:ext cx="1071525" cy="197532"/>
              <a:chOff x="2366152" y="2072840"/>
              <a:chExt cx="1071525" cy="197532"/>
            </a:xfrm>
          </p:grpSpPr>
          <p:sp>
            <p:nvSpPr>
              <p:cNvPr id="354" name="직사각형 353">
                <a:extLst>
                  <a:ext uri="{FF2B5EF4-FFF2-40B4-BE49-F238E27FC236}">
                    <a16:creationId xmlns:a16="http://schemas.microsoft.com/office/drawing/2014/main" id="{53E386ED-9B6D-338C-E8FE-03B8C3D08447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5" name="Content Placeholder 2">
                <a:extLst>
                  <a:ext uri="{FF2B5EF4-FFF2-40B4-BE49-F238E27FC236}">
                    <a16:creationId xmlns:a16="http://schemas.microsoft.com/office/drawing/2014/main" id="{4A34B933-E787-7029-DD49-07C72539FA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327" name="그룹 326">
              <a:extLst>
                <a:ext uri="{FF2B5EF4-FFF2-40B4-BE49-F238E27FC236}">
                  <a16:creationId xmlns:a16="http://schemas.microsoft.com/office/drawing/2014/main" id="{751C39B1-411E-1354-06AD-4F803031A46E}"/>
                </a:ext>
              </a:extLst>
            </p:cNvPr>
            <p:cNvGrpSpPr/>
            <p:nvPr/>
          </p:nvGrpSpPr>
          <p:grpSpPr>
            <a:xfrm>
              <a:off x="1768679" y="4752526"/>
              <a:ext cx="1071525" cy="197532"/>
              <a:chOff x="2366152" y="2072840"/>
              <a:chExt cx="1071525" cy="197532"/>
            </a:xfrm>
          </p:grpSpPr>
          <p:sp>
            <p:nvSpPr>
              <p:cNvPr id="352" name="직사각형 351">
                <a:extLst>
                  <a:ext uri="{FF2B5EF4-FFF2-40B4-BE49-F238E27FC236}">
                    <a16:creationId xmlns:a16="http://schemas.microsoft.com/office/drawing/2014/main" id="{4BC0B067-DC75-C32C-AF34-D51F98517012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3" name="Content Placeholder 2">
                <a:extLst>
                  <a:ext uri="{FF2B5EF4-FFF2-40B4-BE49-F238E27FC236}">
                    <a16:creationId xmlns:a16="http://schemas.microsoft.com/office/drawing/2014/main" id="{9CD0FB28-C546-9CD1-D993-54A7AE10A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328" name="그룹 327">
              <a:extLst>
                <a:ext uri="{FF2B5EF4-FFF2-40B4-BE49-F238E27FC236}">
                  <a16:creationId xmlns:a16="http://schemas.microsoft.com/office/drawing/2014/main" id="{A5DCADC8-AA5F-8530-6167-BD5C6F987A10}"/>
                </a:ext>
              </a:extLst>
            </p:cNvPr>
            <p:cNvGrpSpPr/>
            <p:nvPr/>
          </p:nvGrpSpPr>
          <p:grpSpPr>
            <a:xfrm>
              <a:off x="3339629" y="4752526"/>
              <a:ext cx="1071525" cy="197532"/>
              <a:chOff x="2366152" y="2072840"/>
              <a:chExt cx="1071525" cy="197532"/>
            </a:xfrm>
          </p:grpSpPr>
          <p:sp>
            <p:nvSpPr>
              <p:cNvPr id="350" name="직사각형 349">
                <a:extLst>
                  <a:ext uri="{FF2B5EF4-FFF2-40B4-BE49-F238E27FC236}">
                    <a16:creationId xmlns:a16="http://schemas.microsoft.com/office/drawing/2014/main" id="{8220EBE0-6650-D4BB-97E0-23565F5AABA3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1" name="Content Placeholder 2">
                <a:extLst>
                  <a:ext uri="{FF2B5EF4-FFF2-40B4-BE49-F238E27FC236}">
                    <a16:creationId xmlns:a16="http://schemas.microsoft.com/office/drawing/2014/main" id="{129C0A31-6521-B639-8F75-FD38B5A59D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329" name="그룹 328">
              <a:extLst>
                <a:ext uri="{FF2B5EF4-FFF2-40B4-BE49-F238E27FC236}">
                  <a16:creationId xmlns:a16="http://schemas.microsoft.com/office/drawing/2014/main" id="{1F2BCBB4-D522-F656-F65C-8C744C51F50E}"/>
                </a:ext>
              </a:extLst>
            </p:cNvPr>
            <p:cNvGrpSpPr/>
            <p:nvPr/>
          </p:nvGrpSpPr>
          <p:grpSpPr>
            <a:xfrm>
              <a:off x="3117736" y="3331886"/>
              <a:ext cx="1071525" cy="197532"/>
              <a:chOff x="2366152" y="2072840"/>
              <a:chExt cx="1071525" cy="197532"/>
            </a:xfrm>
          </p:grpSpPr>
          <p:sp>
            <p:nvSpPr>
              <p:cNvPr id="348" name="직사각형 347">
                <a:extLst>
                  <a:ext uri="{FF2B5EF4-FFF2-40B4-BE49-F238E27FC236}">
                    <a16:creationId xmlns:a16="http://schemas.microsoft.com/office/drawing/2014/main" id="{31869900-3BC7-DCC9-9BBE-C396ABDB1889}"/>
                  </a:ext>
                </a:extLst>
              </p:cNvPr>
              <p:cNvSpPr/>
              <p:nvPr/>
            </p:nvSpPr>
            <p:spPr>
              <a:xfrm>
                <a:off x="2673861" y="2138069"/>
                <a:ext cx="464103" cy="1111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49" name="Content Placeholder 2">
                <a:extLst>
                  <a:ext uri="{FF2B5EF4-FFF2-40B4-BE49-F238E27FC236}">
                    <a16:creationId xmlns:a16="http://schemas.microsoft.com/office/drawing/2014/main" id="{59EFEB06-7BB4-AA92-21AF-D48D3CB6B5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330" name="그룹 329">
              <a:extLst>
                <a:ext uri="{FF2B5EF4-FFF2-40B4-BE49-F238E27FC236}">
                  <a16:creationId xmlns:a16="http://schemas.microsoft.com/office/drawing/2014/main" id="{9338693D-8774-7B42-1CD9-7990B018666E}"/>
                </a:ext>
              </a:extLst>
            </p:cNvPr>
            <p:cNvGrpSpPr/>
            <p:nvPr/>
          </p:nvGrpSpPr>
          <p:grpSpPr>
            <a:xfrm>
              <a:off x="1960343" y="3625369"/>
              <a:ext cx="693691" cy="392475"/>
              <a:chOff x="1945501" y="3657812"/>
              <a:chExt cx="693691" cy="392475"/>
            </a:xfrm>
          </p:grpSpPr>
          <p:sp>
            <p:nvSpPr>
              <p:cNvPr id="346" name="Content Placeholder 2">
                <a:extLst>
                  <a:ext uri="{FF2B5EF4-FFF2-40B4-BE49-F238E27FC236}">
                    <a16:creationId xmlns:a16="http://schemas.microsoft.com/office/drawing/2014/main" id="{F8435402-8AE0-DAC4-3BDF-88F16496BA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347" name="Content Placeholder 2">
                <a:extLst>
                  <a:ext uri="{FF2B5EF4-FFF2-40B4-BE49-F238E27FC236}">
                    <a16:creationId xmlns:a16="http://schemas.microsoft.com/office/drawing/2014/main" id="{25D10D8E-9575-ACCB-9BE1-94A424C609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41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331" name="그룹 330">
              <a:extLst>
                <a:ext uri="{FF2B5EF4-FFF2-40B4-BE49-F238E27FC236}">
                  <a16:creationId xmlns:a16="http://schemas.microsoft.com/office/drawing/2014/main" id="{C4AC8B1E-020D-04D4-FB5F-9B2B76B151AA}"/>
                </a:ext>
              </a:extLst>
            </p:cNvPr>
            <p:cNvGrpSpPr/>
            <p:nvPr/>
          </p:nvGrpSpPr>
          <p:grpSpPr>
            <a:xfrm>
              <a:off x="1960343" y="4243643"/>
              <a:ext cx="693691" cy="392471"/>
              <a:chOff x="1945501" y="3657812"/>
              <a:chExt cx="693691" cy="392471"/>
            </a:xfrm>
          </p:grpSpPr>
          <p:sp>
            <p:nvSpPr>
              <p:cNvPr id="344" name="Content Placeholder 2">
                <a:extLst>
                  <a:ext uri="{FF2B5EF4-FFF2-40B4-BE49-F238E27FC236}">
                    <a16:creationId xmlns:a16="http://schemas.microsoft.com/office/drawing/2014/main" id="{42B914E4-F411-F1E5-D242-01F4F94F49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345" name="Content Placeholder 2">
                <a:extLst>
                  <a:ext uri="{FF2B5EF4-FFF2-40B4-BE49-F238E27FC236}">
                    <a16:creationId xmlns:a16="http://schemas.microsoft.com/office/drawing/2014/main" id="{9BD64148-9718-B12D-7AC0-AE849C79CE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3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332" name="Content Placeholder 2">
              <a:extLst>
                <a:ext uri="{FF2B5EF4-FFF2-40B4-BE49-F238E27FC236}">
                  <a16:creationId xmlns:a16="http://schemas.microsoft.com/office/drawing/2014/main" id="{4FA8BA37-E4AD-CC02-EDE9-F6DA4EDC3038}"/>
                </a:ext>
              </a:extLst>
            </p:cNvPr>
            <p:cNvSpPr txBox="1">
              <a:spLocks/>
            </p:cNvSpPr>
            <p:nvPr/>
          </p:nvSpPr>
          <p:spPr>
            <a:xfrm>
              <a:off x="1959074" y="497299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333" name="Content Placeholder 2">
              <a:extLst>
                <a:ext uri="{FF2B5EF4-FFF2-40B4-BE49-F238E27FC236}">
                  <a16:creationId xmlns:a16="http://schemas.microsoft.com/office/drawing/2014/main" id="{F52DEE2D-1566-5888-26EF-EC4441C607D3}"/>
                </a:ext>
              </a:extLst>
            </p:cNvPr>
            <p:cNvSpPr txBox="1">
              <a:spLocks/>
            </p:cNvSpPr>
            <p:nvPr/>
          </p:nvSpPr>
          <p:spPr>
            <a:xfrm>
              <a:off x="1932667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334" name="Content Placeholder 2">
              <a:extLst>
                <a:ext uri="{FF2B5EF4-FFF2-40B4-BE49-F238E27FC236}">
                  <a16:creationId xmlns:a16="http://schemas.microsoft.com/office/drawing/2014/main" id="{2DF5F2CE-E730-4C5B-43BB-37A109D4C764}"/>
                </a:ext>
              </a:extLst>
            </p:cNvPr>
            <p:cNvSpPr txBox="1">
              <a:spLocks/>
            </p:cNvSpPr>
            <p:nvPr/>
          </p:nvSpPr>
          <p:spPr>
            <a:xfrm>
              <a:off x="2106409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:a16="http://schemas.microsoft.com/office/drawing/2014/main" id="{83491D98-86AA-AE73-2901-FAA0B67A4DBB}"/>
                </a:ext>
              </a:extLst>
            </p:cNvPr>
            <p:cNvSpPr txBox="1">
              <a:spLocks/>
            </p:cNvSpPr>
            <p:nvPr/>
          </p:nvSpPr>
          <p:spPr>
            <a:xfrm>
              <a:off x="227814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336" name="Content Placeholder 2">
              <a:extLst>
                <a:ext uri="{FF2B5EF4-FFF2-40B4-BE49-F238E27FC236}">
                  <a16:creationId xmlns:a16="http://schemas.microsoft.com/office/drawing/2014/main" id="{7FA9FD06-D896-A9B6-0381-00277C21B789}"/>
                </a:ext>
              </a:extLst>
            </p:cNvPr>
            <p:cNvSpPr txBox="1">
              <a:spLocks/>
            </p:cNvSpPr>
            <p:nvPr/>
          </p:nvSpPr>
          <p:spPr>
            <a:xfrm>
              <a:off x="244413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337" name="Content Placeholder 2">
              <a:extLst>
                <a:ext uri="{FF2B5EF4-FFF2-40B4-BE49-F238E27FC236}">
                  <a16:creationId xmlns:a16="http://schemas.microsoft.com/office/drawing/2014/main" id="{285C411B-C795-663E-150E-9F97243DBFDB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882" y="5127663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:a16="http://schemas.microsoft.com/office/drawing/2014/main" id="{15F39A23-2BDB-8715-723E-0DE3C913623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763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339" name="Content Placeholder 2">
              <a:extLst>
                <a:ext uri="{FF2B5EF4-FFF2-40B4-BE49-F238E27FC236}">
                  <a16:creationId xmlns:a16="http://schemas.microsoft.com/office/drawing/2014/main" id="{20EF945C-D6BC-3C07-9205-2911DDBE403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846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340" name="Content Placeholder 2">
              <a:extLst>
                <a:ext uri="{FF2B5EF4-FFF2-40B4-BE49-F238E27FC236}">
                  <a16:creationId xmlns:a16="http://schemas.microsoft.com/office/drawing/2014/main" id="{7BED6D41-AC35-7EE8-760C-3602960D20CE}"/>
                </a:ext>
              </a:extLst>
            </p:cNvPr>
            <p:cNvSpPr txBox="1">
              <a:spLocks/>
            </p:cNvSpPr>
            <p:nvPr/>
          </p:nvSpPr>
          <p:spPr>
            <a:xfrm>
              <a:off x="3512520" y="498020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:a16="http://schemas.microsoft.com/office/drawing/2014/main" id="{928D143B-A1AC-E417-B6CF-4FABC3B3AC47}"/>
                </a:ext>
              </a:extLst>
            </p:cNvPr>
            <p:cNvSpPr txBox="1">
              <a:spLocks/>
            </p:cNvSpPr>
            <p:nvPr/>
          </p:nvSpPr>
          <p:spPr>
            <a:xfrm>
              <a:off x="3519315" y="535581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342" name="직선 화살표 연결선 341">
              <a:extLst>
                <a:ext uri="{FF2B5EF4-FFF2-40B4-BE49-F238E27FC236}">
                  <a16:creationId xmlns:a16="http://schemas.microsoft.com/office/drawing/2014/main" id="{5033E8A2-257F-C747-2B58-0C94E7D06388}"/>
                </a:ext>
              </a:extLst>
            </p:cNvPr>
            <p:cNvCxnSpPr>
              <a:cxnSpLocks/>
              <a:stCxn id="380" idx="2"/>
              <a:endCxn id="344" idx="0"/>
            </p:cNvCxnSpPr>
            <p:nvPr/>
          </p:nvCxnSpPr>
          <p:spPr>
            <a:xfrm>
              <a:off x="2307188" y="4053652"/>
              <a:ext cx="1" cy="189991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직선 화살표 연결선 342">
              <a:extLst>
                <a:ext uri="{FF2B5EF4-FFF2-40B4-BE49-F238E27FC236}">
                  <a16:creationId xmlns:a16="http://schemas.microsoft.com/office/drawing/2014/main" id="{629FDC96-4ADC-A50A-3C4C-EB571AA1242A}"/>
                </a:ext>
              </a:extLst>
            </p:cNvPr>
            <p:cNvCxnSpPr>
              <a:cxnSpLocks/>
              <a:stCxn id="381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7" name="직사각형 446">
            <a:extLst>
              <a:ext uri="{FF2B5EF4-FFF2-40B4-BE49-F238E27FC236}">
                <a16:creationId xmlns:a16="http://schemas.microsoft.com/office/drawing/2014/main" id="{79596B23-1B28-2485-5A67-04FEEA8C0392}"/>
              </a:ext>
            </a:extLst>
          </p:cNvPr>
          <p:cNvSpPr/>
          <p:nvPr/>
        </p:nvSpPr>
        <p:spPr>
          <a:xfrm>
            <a:off x="1129888" y="1471207"/>
            <a:ext cx="3831583" cy="14344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8" name="직사각형 447">
            <a:extLst>
              <a:ext uri="{FF2B5EF4-FFF2-40B4-BE49-F238E27FC236}">
                <a16:creationId xmlns:a16="http://schemas.microsoft.com/office/drawing/2014/main" id="{33E93A29-D7A0-0449-29D4-1E5EE7E3C615}"/>
              </a:ext>
            </a:extLst>
          </p:cNvPr>
          <p:cNvSpPr/>
          <p:nvPr/>
        </p:nvSpPr>
        <p:spPr>
          <a:xfrm>
            <a:off x="1228147" y="1648427"/>
            <a:ext cx="3634963" cy="6757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5" name="직사각형 454">
            <a:extLst>
              <a:ext uri="{FF2B5EF4-FFF2-40B4-BE49-F238E27FC236}">
                <a16:creationId xmlns:a16="http://schemas.microsoft.com/office/drawing/2014/main" id="{ADE63BAF-F462-020D-0820-9F94175D69B3}"/>
              </a:ext>
            </a:extLst>
          </p:cNvPr>
          <p:cNvSpPr/>
          <p:nvPr/>
        </p:nvSpPr>
        <p:spPr>
          <a:xfrm>
            <a:off x="1231156" y="1855393"/>
            <a:ext cx="3632056" cy="3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6" name="Content Placeholder 2">
            <a:extLst>
              <a:ext uri="{FF2B5EF4-FFF2-40B4-BE49-F238E27FC236}">
                <a16:creationId xmlns:a16="http://schemas.microsoft.com/office/drawing/2014/main" id="{6BF0CBBC-61A4-1566-956C-BD0E442DFB2F}"/>
              </a:ext>
            </a:extLst>
          </p:cNvPr>
          <p:cNvSpPr txBox="1">
            <a:spLocks/>
          </p:cNvSpPr>
          <p:nvPr/>
        </p:nvSpPr>
        <p:spPr>
          <a:xfrm>
            <a:off x="4374752" y="1825163"/>
            <a:ext cx="247034" cy="298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475" name="직사각형 474">
            <a:extLst>
              <a:ext uri="{FF2B5EF4-FFF2-40B4-BE49-F238E27FC236}">
                <a16:creationId xmlns:a16="http://schemas.microsoft.com/office/drawing/2014/main" id="{FA3DA728-E397-0D9F-BB44-382511DC6CA3}"/>
              </a:ext>
            </a:extLst>
          </p:cNvPr>
          <p:cNvSpPr/>
          <p:nvPr/>
        </p:nvSpPr>
        <p:spPr>
          <a:xfrm>
            <a:off x="2420434" y="1599607"/>
            <a:ext cx="1250389" cy="11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6" name="Content Placeholder 2">
            <a:extLst>
              <a:ext uri="{FF2B5EF4-FFF2-40B4-BE49-F238E27FC236}">
                <a16:creationId xmlns:a16="http://schemas.microsoft.com/office/drawing/2014/main" id="{021942FC-0E92-C75E-5E24-7EE879CB825B}"/>
              </a:ext>
            </a:extLst>
          </p:cNvPr>
          <p:cNvSpPr txBox="1">
            <a:spLocks/>
          </p:cNvSpPr>
          <p:nvPr/>
        </p:nvSpPr>
        <p:spPr>
          <a:xfrm>
            <a:off x="2206234" y="1486786"/>
            <a:ext cx="1678788" cy="4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516" name="그룹 515">
            <a:extLst>
              <a:ext uri="{FF2B5EF4-FFF2-40B4-BE49-F238E27FC236}">
                <a16:creationId xmlns:a16="http://schemas.microsoft.com/office/drawing/2014/main" id="{B8C7DACA-6737-5487-1454-FE1697810B32}"/>
              </a:ext>
            </a:extLst>
          </p:cNvPr>
          <p:cNvGrpSpPr/>
          <p:nvPr/>
        </p:nvGrpSpPr>
        <p:grpSpPr>
          <a:xfrm>
            <a:off x="1228147" y="2462990"/>
            <a:ext cx="3634963" cy="307777"/>
            <a:chOff x="1222379" y="2509990"/>
            <a:chExt cx="3634963" cy="307777"/>
          </a:xfrm>
        </p:grpSpPr>
        <p:sp>
          <p:nvSpPr>
            <p:cNvPr id="512" name="자유형: 도형 511">
              <a:extLst>
                <a:ext uri="{FF2B5EF4-FFF2-40B4-BE49-F238E27FC236}">
                  <a16:creationId xmlns:a16="http://schemas.microsoft.com/office/drawing/2014/main" id="{8EAD6AAF-719D-4164-DAEB-9CFE4FB85A49}"/>
                </a:ext>
              </a:extLst>
            </p:cNvPr>
            <p:cNvSpPr/>
            <p:nvPr/>
          </p:nvSpPr>
          <p:spPr>
            <a:xfrm>
              <a:off x="1222379" y="2558276"/>
              <a:ext cx="3634963" cy="245528"/>
            </a:xfrm>
            <a:custGeom>
              <a:avLst/>
              <a:gdLst>
                <a:gd name="connsiteX0" fmla="*/ 0 w 3330722"/>
                <a:gd name="connsiteY0" fmla="*/ 0 h 245528"/>
                <a:gd name="connsiteX1" fmla="*/ 3330722 w 3330722"/>
                <a:gd name="connsiteY1" fmla="*/ 0 h 245528"/>
                <a:gd name="connsiteX2" fmla="*/ 3330722 w 3330722"/>
                <a:gd name="connsiteY2" fmla="*/ 245528 h 245528"/>
                <a:gd name="connsiteX3" fmla="*/ 0 w 3330722"/>
                <a:gd name="connsiteY3" fmla="*/ 245528 h 24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0722" h="245528">
                  <a:moveTo>
                    <a:pt x="0" y="0"/>
                  </a:moveTo>
                  <a:lnTo>
                    <a:pt x="3330722" y="0"/>
                  </a:lnTo>
                  <a:lnTo>
                    <a:pt x="3330722" y="245528"/>
                  </a:lnTo>
                  <a:lnTo>
                    <a:pt x="0" y="24552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1A1D9C0D-98D9-7E92-5812-E5780B7CF240}"/>
                </a:ext>
              </a:extLst>
            </p:cNvPr>
            <p:cNvSpPr txBox="1"/>
            <p:nvPr/>
          </p:nvSpPr>
          <p:spPr>
            <a:xfrm>
              <a:off x="2562197" y="2509990"/>
              <a:ext cx="955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Chip I/O</a:t>
              </a:r>
              <a:endParaRPr lang="ko-KR" altLang="en-US" sz="1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24" name="그룹 523">
            <a:extLst>
              <a:ext uri="{FF2B5EF4-FFF2-40B4-BE49-F238E27FC236}">
                <a16:creationId xmlns:a16="http://schemas.microsoft.com/office/drawing/2014/main" id="{40DC5494-C626-2395-B0EE-16BC8FBE4C6D}"/>
              </a:ext>
            </a:extLst>
          </p:cNvPr>
          <p:cNvGrpSpPr/>
          <p:nvPr/>
        </p:nvGrpSpPr>
        <p:grpSpPr>
          <a:xfrm>
            <a:off x="2509917" y="1212067"/>
            <a:ext cx="1071525" cy="339364"/>
            <a:chOff x="2556988" y="1212067"/>
            <a:chExt cx="1071525" cy="339364"/>
          </a:xfrm>
        </p:grpSpPr>
        <p:sp>
          <p:nvSpPr>
            <p:cNvPr id="522" name="직사각형 521">
              <a:extLst>
                <a:ext uri="{FF2B5EF4-FFF2-40B4-BE49-F238E27FC236}">
                  <a16:creationId xmlns:a16="http://schemas.microsoft.com/office/drawing/2014/main" id="{8E619F76-521D-ED4F-EAC7-BDC39C5E4F8B}"/>
                </a:ext>
              </a:extLst>
            </p:cNvPr>
            <p:cNvSpPr/>
            <p:nvPr/>
          </p:nvSpPr>
          <p:spPr>
            <a:xfrm>
              <a:off x="2675238" y="1212067"/>
              <a:ext cx="790575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" name="Content Placeholder 2">
              <a:extLst>
                <a:ext uri="{FF2B5EF4-FFF2-40B4-BE49-F238E27FC236}">
                  <a16:creationId xmlns:a16="http://schemas.microsoft.com/office/drawing/2014/main" id="{CB1B0F3F-1804-FDCF-9127-C88E5BDA68E2}"/>
                </a:ext>
              </a:extLst>
            </p:cNvPr>
            <p:cNvSpPr txBox="1">
              <a:spLocks/>
            </p:cNvSpPr>
            <p:nvPr/>
          </p:nvSpPr>
          <p:spPr>
            <a:xfrm>
              <a:off x="2556988" y="1228301"/>
              <a:ext cx="107152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Memory</a:t>
              </a:r>
            </a:p>
          </p:txBody>
        </p:sp>
      </p:grpSp>
      <p:sp>
        <p:nvSpPr>
          <p:cNvPr id="541" name="사각형: 둥근 모서리 540">
            <a:extLst>
              <a:ext uri="{FF2B5EF4-FFF2-40B4-BE49-F238E27FC236}">
                <a16:creationId xmlns:a16="http://schemas.microsoft.com/office/drawing/2014/main" id="{7CCACD0D-57AD-E795-DC6B-B2EA4547B2D4}"/>
              </a:ext>
            </a:extLst>
          </p:cNvPr>
          <p:cNvSpPr/>
          <p:nvPr/>
        </p:nvSpPr>
        <p:spPr>
          <a:xfrm>
            <a:off x="7305297" y="1778015"/>
            <a:ext cx="488288" cy="705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0" name="자유형: 도형 539">
            <a:extLst>
              <a:ext uri="{FF2B5EF4-FFF2-40B4-BE49-F238E27FC236}">
                <a16:creationId xmlns:a16="http://schemas.microsoft.com/office/drawing/2014/main" id="{4310B9DD-9882-C061-7920-1F7B1DD74C8A}"/>
              </a:ext>
            </a:extLst>
          </p:cNvPr>
          <p:cNvSpPr/>
          <p:nvPr/>
        </p:nvSpPr>
        <p:spPr>
          <a:xfrm>
            <a:off x="7459190" y="1886938"/>
            <a:ext cx="180502" cy="488024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4" name="사각형: 둥근 모서리 543">
            <a:extLst>
              <a:ext uri="{FF2B5EF4-FFF2-40B4-BE49-F238E27FC236}">
                <a16:creationId xmlns:a16="http://schemas.microsoft.com/office/drawing/2014/main" id="{15B50EF7-1951-FC02-3C79-70F9A2D46C05}"/>
              </a:ext>
            </a:extLst>
          </p:cNvPr>
          <p:cNvSpPr/>
          <p:nvPr/>
        </p:nvSpPr>
        <p:spPr>
          <a:xfrm>
            <a:off x="10852412" y="1826664"/>
            <a:ext cx="488288" cy="705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5" name="자유형: 도형 544">
            <a:extLst>
              <a:ext uri="{FF2B5EF4-FFF2-40B4-BE49-F238E27FC236}">
                <a16:creationId xmlns:a16="http://schemas.microsoft.com/office/drawing/2014/main" id="{B2A65ACA-E751-5C5E-6499-6B89B3DF9868}"/>
              </a:ext>
            </a:extLst>
          </p:cNvPr>
          <p:cNvSpPr/>
          <p:nvPr/>
        </p:nvSpPr>
        <p:spPr>
          <a:xfrm>
            <a:off x="11006305" y="1935587"/>
            <a:ext cx="180502" cy="488024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7" name="사각형: 둥근 모서리 546">
            <a:extLst>
              <a:ext uri="{FF2B5EF4-FFF2-40B4-BE49-F238E27FC236}">
                <a16:creationId xmlns:a16="http://schemas.microsoft.com/office/drawing/2014/main" id="{EDEE0451-6B48-635E-19B8-2E7987AF83BB}"/>
              </a:ext>
            </a:extLst>
          </p:cNvPr>
          <p:cNvSpPr/>
          <p:nvPr/>
        </p:nvSpPr>
        <p:spPr>
          <a:xfrm>
            <a:off x="10446377" y="4119707"/>
            <a:ext cx="488288" cy="705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8" name="자유형: 도형 547">
            <a:extLst>
              <a:ext uri="{FF2B5EF4-FFF2-40B4-BE49-F238E27FC236}">
                <a16:creationId xmlns:a16="http://schemas.microsoft.com/office/drawing/2014/main" id="{70E1BAC4-C5A6-0F4C-51C6-0BD77BD5D748}"/>
              </a:ext>
            </a:extLst>
          </p:cNvPr>
          <p:cNvSpPr/>
          <p:nvPr/>
        </p:nvSpPr>
        <p:spPr>
          <a:xfrm>
            <a:off x="10600270" y="4228630"/>
            <a:ext cx="180502" cy="488024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49" name="그룹 548">
            <a:extLst>
              <a:ext uri="{FF2B5EF4-FFF2-40B4-BE49-F238E27FC236}">
                <a16:creationId xmlns:a16="http://schemas.microsoft.com/office/drawing/2014/main" id="{E84379F1-98DE-59BB-9E24-0C9B1267D689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50" name="사각형: 둥근 모서리 549">
              <a:extLst>
                <a:ext uri="{FF2B5EF4-FFF2-40B4-BE49-F238E27FC236}">
                  <a16:creationId xmlns:a16="http://schemas.microsoft.com/office/drawing/2014/main" id="{842E47F7-6212-53B6-DBD4-70FF230652EB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" name="자유형: 도형 550">
              <a:extLst>
                <a:ext uri="{FF2B5EF4-FFF2-40B4-BE49-F238E27FC236}">
                  <a16:creationId xmlns:a16="http://schemas.microsoft.com/office/drawing/2014/main" id="{B826E80E-3FE2-1C2B-1164-58DD0573994A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2" name="그룹 571">
            <a:extLst>
              <a:ext uri="{FF2B5EF4-FFF2-40B4-BE49-F238E27FC236}">
                <a16:creationId xmlns:a16="http://schemas.microsoft.com/office/drawing/2014/main" id="{1D27C59C-3564-5D15-BEFD-0FFE74C6AA14}"/>
              </a:ext>
            </a:extLst>
          </p:cNvPr>
          <p:cNvGrpSpPr/>
          <p:nvPr/>
        </p:nvGrpSpPr>
        <p:grpSpPr>
          <a:xfrm>
            <a:off x="1475824" y="2508644"/>
            <a:ext cx="883711" cy="527861"/>
            <a:chOff x="1475824" y="2508644"/>
            <a:chExt cx="883711" cy="527861"/>
          </a:xfrm>
        </p:grpSpPr>
        <p:sp>
          <p:nvSpPr>
            <p:cNvPr id="563" name="타원 562">
              <a:extLst>
                <a:ext uri="{FF2B5EF4-FFF2-40B4-BE49-F238E27FC236}">
                  <a16:creationId xmlns:a16="http://schemas.microsoft.com/office/drawing/2014/main" id="{57C4B463-F9DC-6B9D-1371-C3C09074576C}"/>
                </a:ext>
              </a:extLst>
            </p:cNvPr>
            <p:cNvSpPr/>
            <p:nvPr/>
          </p:nvSpPr>
          <p:spPr>
            <a:xfrm>
              <a:off x="1475824" y="2546476"/>
              <a:ext cx="452196" cy="45219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4" name="그룹 563">
              <a:extLst>
                <a:ext uri="{FF2B5EF4-FFF2-40B4-BE49-F238E27FC236}">
                  <a16:creationId xmlns:a16="http://schemas.microsoft.com/office/drawing/2014/main" id="{B8122D40-D2EE-F979-CF60-E84FAB7BD4E2}"/>
                </a:ext>
              </a:extLst>
            </p:cNvPr>
            <p:cNvGrpSpPr/>
            <p:nvPr/>
          </p:nvGrpSpPr>
          <p:grpSpPr>
            <a:xfrm>
              <a:off x="1994385" y="2508644"/>
              <a:ext cx="365150" cy="527861"/>
              <a:chOff x="7068196" y="2125125"/>
              <a:chExt cx="488287" cy="705870"/>
            </a:xfrm>
          </p:grpSpPr>
          <p:sp>
            <p:nvSpPr>
              <p:cNvPr id="565" name="사각형: 둥근 모서리 564">
                <a:extLst>
                  <a:ext uri="{FF2B5EF4-FFF2-40B4-BE49-F238E27FC236}">
                    <a16:creationId xmlns:a16="http://schemas.microsoft.com/office/drawing/2014/main" id="{4475E3FD-0D47-D65C-3C5E-DC278EDB4F23}"/>
                  </a:ext>
                </a:extLst>
              </p:cNvPr>
              <p:cNvSpPr/>
              <p:nvPr/>
            </p:nvSpPr>
            <p:spPr>
              <a:xfrm>
                <a:off x="7068196" y="2125125"/>
                <a:ext cx="488287" cy="7058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66" name="자유형: 도형 565">
                <a:extLst>
                  <a:ext uri="{FF2B5EF4-FFF2-40B4-BE49-F238E27FC236}">
                    <a16:creationId xmlns:a16="http://schemas.microsoft.com/office/drawing/2014/main" id="{BB2ECF57-ADED-0D13-2ED7-149CA828082A}"/>
                  </a:ext>
                </a:extLst>
              </p:cNvPr>
              <p:cNvSpPr/>
              <p:nvPr/>
            </p:nvSpPr>
            <p:spPr>
              <a:xfrm>
                <a:off x="7222105" y="2234046"/>
                <a:ext cx="180501" cy="488024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571" name="그룹 570">
            <a:extLst>
              <a:ext uri="{FF2B5EF4-FFF2-40B4-BE49-F238E27FC236}">
                <a16:creationId xmlns:a16="http://schemas.microsoft.com/office/drawing/2014/main" id="{B3DDA7E9-5FA2-398C-7F8E-B219F2F9D349}"/>
              </a:ext>
            </a:extLst>
          </p:cNvPr>
          <p:cNvGrpSpPr/>
          <p:nvPr/>
        </p:nvGrpSpPr>
        <p:grpSpPr>
          <a:xfrm>
            <a:off x="1260768" y="2580026"/>
            <a:ext cx="1362603" cy="462585"/>
            <a:chOff x="1260768" y="2580026"/>
            <a:chExt cx="1362603" cy="462585"/>
          </a:xfrm>
        </p:grpSpPr>
        <p:sp>
          <p:nvSpPr>
            <p:cNvPr id="568" name="타원 567">
              <a:extLst>
                <a:ext uri="{FF2B5EF4-FFF2-40B4-BE49-F238E27FC236}">
                  <a16:creationId xmlns:a16="http://schemas.microsoft.com/office/drawing/2014/main" id="{67BEE9E0-3E5B-572E-02C3-3150644F850E}"/>
                </a:ext>
              </a:extLst>
            </p:cNvPr>
            <p:cNvSpPr/>
            <p:nvPr/>
          </p:nvSpPr>
          <p:spPr>
            <a:xfrm>
              <a:off x="1260768" y="2580026"/>
              <a:ext cx="452196" cy="4521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9" name="타원 568">
              <a:extLst>
                <a:ext uri="{FF2B5EF4-FFF2-40B4-BE49-F238E27FC236}">
                  <a16:creationId xmlns:a16="http://schemas.microsoft.com/office/drawing/2014/main" id="{D2EC1ABB-5C08-9E60-AEF7-A044CBB1EDF1}"/>
                </a:ext>
              </a:extLst>
            </p:cNvPr>
            <p:cNvSpPr/>
            <p:nvPr/>
          </p:nvSpPr>
          <p:spPr>
            <a:xfrm>
              <a:off x="1720738" y="2580026"/>
              <a:ext cx="452196" cy="4521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0" name="타원 569">
              <a:extLst>
                <a:ext uri="{FF2B5EF4-FFF2-40B4-BE49-F238E27FC236}">
                  <a16:creationId xmlns:a16="http://schemas.microsoft.com/office/drawing/2014/main" id="{75ABE2D6-30FA-F1FD-C20B-E63AB80A03E1}"/>
                </a:ext>
              </a:extLst>
            </p:cNvPr>
            <p:cNvSpPr/>
            <p:nvPr/>
          </p:nvSpPr>
          <p:spPr>
            <a:xfrm>
              <a:off x="2171175" y="2590415"/>
              <a:ext cx="452196" cy="4521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4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ko-KR" altLang="en-US" sz="24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83" name="그룹 582">
            <a:extLst>
              <a:ext uri="{FF2B5EF4-FFF2-40B4-BE49-F238E27FC236}">
                <a16:creationId xmlns:a16="http://schemas.microsoft.com/office/drawing/2014/main" id="{79ABACAD-E67F-ADC4-F092-7A0AC7CF8F69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84" name="사각형: 둥근 모서리 583">
              <a:extLst>
                <a:ext uri="{FF2B5EF4-FFF2-40B4-BE49-F238E27FC236}">
                  <a16:creationId xmlns:a16="http://schemas.microsoft.com/office/drawing/2014/main" id="{F921F562-7448-DE27-8C5B-6F56A175C052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" name="자유형: 도형 584">
              <a:extLst>
                <a:ext uri="{FF2B5EF4-FFF2-40B4-BE49-F238E27FC236}">
                  <a16:creationId xmlns:a16="http://schemas.microsoft.com/office/drawing/2014/main" id="{D60487F0-5937-DA75-A119-AFC25C7895E0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86" name="그룹 585">
            <a:extLst>
              <a:ext uri="{FF2B5EF4-FFF2-40B4-BE49-F238E27FC236}">
                <a16:creationId xmlns:a16="http://schemas.microsoft.com/office/drawing/2014/main" id="{939CC69E-17B3-24AC-6F61-7203AFADB948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87" name="사각형: 둥근 모서리 586">
              <a:extLst>
                <a:ext uri="{FF2B5EF4-FFF2-40B4-BE49-F238E27FC236}">
                  <a16:creationId xmlns:a16="http://schemas.microsoft.com/office/drawing/2014/main" id="{BBFF2FD0-669A-5B37-E202-4FA053166ECB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" name="자유형: 도형 587">
              <a:extLst>
                <a:ext uri="{FF2B5EF4-FFF2-40B4-BE49-F238E27FC236}">
                  <a16:creationId xmlns:a16="http://schemas.microsoft.com/office/drawing/2014/main" id="{A2771871-D096-7524-055D-7F378FD4E929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89" name="그룹 588">
            <a:extLst>
              <a:ext uri="{FF2B5EF4-FFF2-40B4-BE49-F238E27FC236}">
                <a16:creationId xmlns:a16="http://schemas.microsoft.com/office/drawing/2014/main" id="{66074CD7-EEF0-025C-2066-2C8425B11BDB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90" name="사각형: 둥근 모서리 589">
              <a:extLst>
                <a:ext uri="{FF2B5EF4-FFF2-40B4-BE49-F238E27FC236}">
                  <a16:creationId xmlns:a16="http://schemas.microsoft.com/office/drawing/2014/main" id="{F78638DC-6DDA-DD9F-E54E-0E8908189A6C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" name="자유형: 도형 590">
              <a:extLst>
                <a:ext uri="{FF2B5EF4-FFF2-40B4-BE49-F238E27FC236}">
                  <a16:creationId xmlns:a16="http://schemas.microsoft.com/office/drawing/2014/main" id="{0870D191-43FC-9614-EDBF-35A904A3C9BC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2" name="그룹 551">
            <a:extLst>
              <a:ext uri="{FF2B5EF4-FFF2-40B4-BE49-F238E27FC236}">
                <a16:creationId xmlns:a16="http://schemas.microsoft.com/office/drawing/2014/main" id="{F1C907EF-D835-1094-3651-9ACAB01A78B7}"/>
              </a:ext>
            </a:extLst>
          </p:cNvPr>
          <p:cNvGrpSpPr/>
          <p:nvPr/>
        </p:nvGrpSpPr>
        <p:grpSpPr>
          <a:xfrm>
            <a:off x="2836307" y="3612458"/>
            <a:ext cx="1890996" cy="1531611"/>
            <a:chOff x="2942574" y="3570347"/>
            <a:chExt cx="1366302" cy="998417"/>
          </a:xfrm>
          <a:solidFill>
            <a:schemeClr val="bg2">
              <a:lumMod val="75000"/>
            </a:schemeClr>
          </a:solidFill>
        </p:grpSpPr>
        <p:sp>
          <p:nvSpPr>
            <p:cNvPr id="553" name="직사각형 552">
              <a:extLst>
                <a:ext uri="{FF2B5EF4-FFF2-40B4-BE49-F238E27FC236}">
                  <a16:creationId xmlns:a16="http://schemas.microsoft.com/office/drawing/2014/main" id="{1F844F04-7429-9328-FE65-5693A0360AE3}"/>
                </a:ext>
              </a:extLst>
            </p:cNvPr>
            <p:cNvSpPr/>
            <p:nvPr/>
          </p:nvSpPr>
          <p:spPr>
            <a:xfrm>
              <a:off x="3625725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" name="직사각형 553">
              <a:extLst>
                <a:ext uri="{FF2B5EF4-FFF2-40B4-BE49-F238E27FC236}">
                  <a16:creationId xmlns:a16="http://schemas.microsoft.com/office/drawing/2014/main" id="{A3E8AE0C-10F0-A67F-FD28-827FEE92196D}"/>
                </a:ext>
              </a:extLst>
            </p:cNvPr>
            <p:cNvSpPr/>
            <p:nvPr/>
          </p:nvSpPr>
          <p:spPr>
            <a:xfrm>
              <a:off x="2942574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5" name="직사각형 554">
              <a:extLst>
                <a:ext uri="{FF2B5EF4-FFF2-40B4-BE49-F238E27FC236}">
                  <a16:creationId xmlns:a16="http://schemas.microsoft.com/office/drawing/2014/main" id="{4976CEF3-C9F5-16B4-32A9-7E0C2831FB0B}"/>
                </a:ext>
              </a:extLst>
            </p:cNvPr>
            <p:cNvSpPr/>
            <p:nvPr/>
          </p:nvSpPr>
          <p:spPr>
            <a:xfrm>
              <a:off x="3625725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" name="직사각형 555">
              <a:extLst>
                <a:ext uri="{FF2B5EF4-FFF2-40B4-BE49-F238E27FC236}">
                  <a16:creationId xmlns:a16="http://schemas.microsoft.com/office/drawing/2014/main" id="{8D124C83-5E13-ABB6-4114-9F25F7B97BCC}"/>
                </a:ext>
              </a:extLst>
            </p:cNvPr>
            <p:cNvSpPr/>
            <p:nvPr/>
          </p:nvSpPr>
          <p:spPr>
            <a:xfrm>
              <a:off x="2942574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" name="직사각형 556">
              <a:extLst>
                <a:ext uri="{FF2B5EF4-FFF2-40B4-BE49-F238E27FC236}">
                  <a16:creationId xmlns:a16="http://schemas.microsoft.com/office/drawing/2014/main" id="{3CD3D746-6FC3-92D2-705C-1E4E781841E9}"/>
                </a:ext>
              </a:extLst>
            </p:cNvPr>
            <p:cNvSpPr/>
            <p:nvPr/>
          </p:nvSpPr>
          <p:spPr>
            <a:xfrm>
              <a:off x="362572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" name="직사각형 557">
              <a:extLst>
                <a:ext uri="{FF2B5EF4-FFF2-40B4-BE49-F238E27FC236}">
                  <a16:creationId xmlns:a16="http://schemas.microsoft.com/office/drawing/2014/main" id="{AE925422-738B-9591-53E5-03EB167377A6}"/>
                </a:ext>
              </a:extLst>
            </p:cNvPr>
            <p:cNvSpPr/>
            <p:nvPr/>
          </p:nvSpPr>
          <p:spPr>
            <a:xfrm>
              <a:off x="294257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" name="직사각형 558">
              <a:extLst>
                <a:ext uri="{FF2B5EF4-FFF2-40B4-BE49-F238E27FC236}">
                  <a16:creationId xmlns:a16="http://schemas.microsoft.com/office/drawing/2014/main" id="{1F5B8416-E608-A71E-2B64-32E9DAE19939}"/>
                </a:ext>
              </a:extLst>
            </p:cNvPr>
            <p:cNvSpPr/>
            <p:nvPr/>
          </p:nvSpPr>
          <p:spPr>
            <a:xfrm>
              <a:off x="3625723" y="41696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" name="직사각형 559">
              <a:extLst>
                <a:ext uri="{FF2B5EF4-FFF2-40B4-BE49-F238E27FC236}">
                  <a16:creationId xmlns:a16="http://schemas.microsoft.com/office/drawing/2014/main" id="{2B26BC06-91F0-BC2D-3D1E-A06D6D86449C}"/>
                </a:ext>
              </a:extLst>
            </p:cNvPr>
            <p:cNvSpPr/>
            <p:nvPr/>
          </p:nvSpPr>
          <p:spPr>
            <a:xfrm>
              <a:off x="2942574" y="41696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" name="직사각형 560">
              <a:extLst>
                <a:ext uri="{FF2B5EF4-FFF2-40B4-BE49-F238E27FC236}">
                  <a16:creationId xmlns:a16="http://schemas.microsoft.com/office/drawing/2014/main" id="{013D18C2-0E6E-662C-F49C-7C6071137E78}"/>
                </a:ext>
              </a:extLst>
            </p:cNvPr>
            <p:cNvSpPr/>
            <p:nvPr/>
          </p:nvSpPr>
          <p:spPr>
            <a:xfrm>
              <a:off x="3625722" y="43687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" name="직사각형 561">
              <a:extLst>
                <a:ext uri="{FF2B5EF4-FFF2-40B4-BE49-F238E27FC236}">
                  <a16:creationId xmlns:a16="http://schemas.microsoft.com/office/drawing/2014/main" id="{B78ECDBB-1AAD-D360-0626-2391733A8878}"/>
                </a:ext>
              </a:extLst>
            </p:cNvPr>
            <p:cNvSpPr/>
            <p:nvPr/>
          </p:nvSpPr>
          <p:spPr>
            <a:xfrm>
              <a:off x="2942574" y="43687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51" name="직사각형 450">
            <a:extLst>
              <a:ext uri="{FF2B5EF4-FFF2-40B4-BE49-F238E27FC236}">
                <a16:creationId xmlns:a16="http://schemas.microsoft.com/office/drawing/2014/main" id="{C6623076-07F0-0D76-E884-AE7CBA426245}"/>
              </a:ext>
            </a:extLst>
          </p:cNvPr>
          <p:cNvSpPr/>
          <p:nvPr/>
        </p:nvSpPr>
        <p:spPr>
          <a:xfrm>
            <a:off x="1231154" y="1854842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4" name="직사각형 573">
            <a:extLst>
              <a:ext uri="{FF2B5EF4-FFF2-40B4-BE49-F238E27FC236}">
                <a16:creationId xmlns:a16="http://schemas.microsoft.com/office/drawing/2014/main" id="{7DDF0AA2-1692-6DBC-E847-88CF395D1472}"/>
              </a:ext>
            </a:extLst>
          </p:cNvPr>
          <p:cNvSpPr/>
          <p:nvPr/>
        </p:nvSpPr>
        <p:spPr>
          <a:xfrm>
            <a:off x="2177954" y="1857241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5" name="자유형: 도형 574">
            <a:extLst>
              <a:ext uri="{FF2B5EF4-FFF2-40B4-BE49-F238E27FC236}">
                <a16:creationId xmlns:a16="http://schemas.microsoft.com/office/drawing/2014/main" id="{AFA7FCBC-031A-9040-8735-5E4854D1EE94}"/>
              </a:ext>
            </a:extLst>
          </p:cNvPr>
          <p:cNvSpPr/>
          <p:nvPr/>
        </p:nvSpPr>
        <p:spPr>
          <a:xfrm>
            <a:off x="2298940" y="1857241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6" name="직사각형 575">
            <a:extLst>
              <a:ext uri="{FF2B5EF4-FFF2-40B4-BE49-F238E27FC236}">
                <a16:creationId xmlns:a16="http://schemas.microsoft.com/office/drawing/2014/main" id="{00C3BB6D-4E38-500B-53CA-50032BE12BA9}"/>
              </a:ext>
            </a:extLst>
          </p:cNvPr>
          <p:cNvSpPr/>
          <p:nvPr/>
        </p:nvSpPr>
        <p:spPr>
          <a:xfrm>
            <a:off x="3126115" y="1857702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9" name="자유형: 도형 578">
            <a:extLst>
              <a:ext uri="{FF2B5EF4-FFF2-40B4-BE49-F238E27FC236}">
                <a16:creationId xmlns:a16="http://schemas.microsoft.com/office/drawing/2014/main" id="{2E983B40-DADB-3D85-CAE6-63684F07C076}"/>
              </a:ext>
            </a:extLst>
          </p:cNvPr>
          <p:cNvSpPr/>
          <p:nvPr/>
        </p:nvSpPr>
        <p:spPr>
          <a:xfrm>
            <a:off x="3562077" y="1857702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2" name="자유형: 도형 581">
            <a:extLst>
              <a:ext uri="{FF2B5EF4-FFF2-40B4-BE49-F238E27FC236}">
                <a16:creationId xmlns:a16="http://schemas.microsoft.com/office/drawing/2014/main" id="{D37ECA25-3D5A-77A9-5EE2-5D8885236383}"/>
              </a:ext>
            </a:extLst>
          </p:cNvPr>
          <p:cNvSpPr/>
          <p:nvPr/>
        </p:nvSpPr>
        <p:spPr>
          <a:xfrm>
            <a:off x="1466024" y="1854842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자유형: 도형 2">
            <a:extLst>
              <a:ext uri="{FF2B5EF4-FFF2-40B4-BE49-F238E27FC236}">
                <a16:creationId xmlns:a16="http://schemas.microsoft.com/office/drawing/2014/main" id="{5FED440C-BC67-0CA4-4644-1F2015D07C99}"/>
              </a:ext>
            </a:extLst>
          </p:cNvPr>
          <p:cNvSpPr/>
          <p:nvPr/>
        </p:nvSpPr>
        <p:spPr>
          <a:xfrm>
            <a:off x="4312231" y="5466701"/>
            <a:ext cx="134982" cy="364952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5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417 L 0.00052 0.17083 " pathEditMode="relative" ptsTypes="AA">
                                      <p:cBhvr>
                                        <p:cTn id="8" dur="75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296 L -0.00169 0.28866 " pathEditMode="relative" ptsTypes="AA">
                                      <p:cBhvr>
                                        <p:cTn id="14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28658 L -0.00104 0.50116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71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6805 L 0.00052 0.42222 " pathEditMode="relative" ptsTypes="AA">
                                      <p:cBhvr>
                                        <p:cTn id="20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41944 L 0.1806 0.41944 " pathEditMode="relative" ptsTypes="AA">
                                      <p:cBhvr>
                                        <p:cTn id="24" dur="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49977 L 0.17943 0.49977 " pathEditMode="relative" ptsTypes="AA">
                                      <p:cBhvr>
                                        <p:cTn id="26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139 L -3.75E-6 0.09097 L 0.13125 0.09097 L 0.13125 0.25602 " pathEditMode="relative" rAng="0" ptsTypes="AAAA">
                                      <p:cBhvr>
                                        <p:cTn id="33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287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39 L 0 0.09097 L 0.13125 0.09097 L 0.13125 0.25602 " pathEditMode="relative" rAng="0" ptsTypes="AAAA">
                                      <p:cBhvr>
                                        <p:cTn id="35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4.44444E-6 L 0.00065 0.09166 L 0.05378 0.09166 L 0.05378 0.30115 " pathEditMode="relative" rAng="0" ptsTypes="AAAA">
                                      <p:cBhvr>
                                        <p:cTn id="38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50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4.44444E-6 L 0.00065 0.09166 L 0.05377 0.09166 L 0.05377 0.30115 " pathEditMode="relative" rAng="0" ptsTypes="AAAA">
                                      <p:cBhvr>
                                        <p:cTn id="40" dur="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4.79167E-6 0.09213 L -0.02422 0.09213 L -0.02422 0.34583 " pathEditMode="relative" rAng="0" ptsTypes="AAAA">
                                      <p:cBhvr>
                                        <p:cTn id="4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1729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9213 L -0.02422 0.09213 L -0.02422 0.34583 " pathEditMode="relative" ptsTypes="AAAA">
                                      <p:cBhvr>
                                        <p:cTn id="45" dur="5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08685 -0.42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2125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25 0.25602 L 0.17826 0.61435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791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92 L -0.05065 0.0838 " pathEditMode="relative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mph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82 0.61551 L 0.13268 0.2564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37787 -0.4166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2083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 0.2993 L 0.14427 0.61574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581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1888 0.08426 " pathEditMode="relative" ptsTypes="AA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01 0.61689 L 0.0543 0.3002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34454 -0.08125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-4074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3 0.34166 L 0.07682 0.6155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1368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remove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46 L 0.01836 0.07778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95 0.61967 L -0.02553 0.34513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 animBg="1"/>
      <p:bldP spid="574" grpId="0" animBg="1"/>
      <p:bldP spid="575" grpId="0" animBg="1"/>
      <p:bldP spid="575" grpId="1" animBg="1"/>
      <p:bldP spid="575" grpId="2" animBg="1"/>
      <p:bldP spid="575" grpId="3" animBg="1"/>
      <p:bldP spid="576" grpId="0" animBg="1"/>
      <p:bldP spid="579" grpId="0" animBg="1"/>
      <p:bldP spid="579" grpId="1" animBg="1"/>
      <p:bldP spid="579" grpId="2" animBg="1"/>
      <p:bldP spid="579" grpId="3" animBg="1"/>
      <p:bldP spid="582" grpId="0" animBg="1"/>
      <p:bldP spid="582" grpId="1" animBg="1"/>
      <p:bldP spid="582" grpId="2" animBg="1"/>
      <p:bldP spid="582" grpId="3" animBg="1"/>
      <p:bldP spid="3" grpId="0" animBg="1"/>
      <p:bldP spid="3" grpId="1" animBg="1"/>
      <p:bldP spid="3" grpId="2" animBg="1"/>
      <p:bldP spid="3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1089B-451C-B691-4BA0-A165D368F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그룹 316">
            <a:extLst>
              <a:ext uri="{FF2B5EF4-FFF2-40B4-BE49-F238E27FC236}">
                <a16:creationId xmlns:a16="http://schemas.microsoft.com/office/drawing/2014/main" id="{1C1A3426-B61B-A67B-EA80-FBD432515101}"/>
              </a:ext>
            </a:extLst>
          </p:cNvPr>
          <p:cNvGrpSpPr/>
          <p:nvPr/>
        </p:nvGrpSpPr>
        <p:grpSpPr>
          <a:xfrm>
            <a:off x="1116982" y="3029379"/>
            <a:ext cx="3831582" cy="3611830"/>
            <a:chOff x="1715602" y="3158607"/>
            <a:chExt cx="2744778" cy="2587358"/>
          </a:xfrm>
        </p:grpSpPr>
        <p:sp>
          <p:nvSpPr>
            <p:cNvPr id="318" name="직사각형 317">
              <a:extLst>
                <a:ext uri="{FF2B5EF4-FFF2-40B4-BE49-F238E27FC236}">
                  <a16:creationId xmlns:a16="http://schemas.microsoft.com/office/drawing/2014/main" id="{A3EA86EB-A8DB-A845-AC11-D87D892B9898}"/>
                </a:ext>
              </a:extLst>
            </p:cNvPr>
            <p:cNvSpPr/>
            <p:nvPr/>
          </p:nvSpPr>
          <p:spPr>
            <a:xfrm>
              <a:off x="1715602" y="3358327"/>
              <a:ext cx="2744778" cy="23876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319" name="그룹 318">
              <a:extLst>
                <a:ext uri="{FF2B5EF4-FFF2-40B4-BE49-F238E27FC236}">
                  <a16:creationId xmlns:a16="http://schemas.microsoft.com/office/drawing/2014/main" id="{A3549ABE-4389-9CB9-C8AB-6678B5D01460}"/>
                </a:ext>
              </a:extLst>
            </p:cNvPr>
            <p:cNvGrpSpPr/>
            <p:nvPr/>
          </p:nvGrpSpPr>
          <p:grpSpPr>
            <a:xfrm>
              <a:off x="1807677" y="3465330"/>
              <a:ext cx="999023" cy="1286822"/>
              <a:chOff x="1807677" y="3504253"/>
              <a:chExt cx="999023" cy="1286822"/>
            </a:xfrm>
          </p:grpSpPr>
          <p:sp>
            <p:nvSpPr>
              <p:cNvPr id="379" name="직사각형 378">
                <a:extLst>
                  <a:ext uri="{FF2B5EF4-FFF2-40B4-BE49-F238E27FC236}">
                    <a16:creationId xmlns:a16="http://schemas.microsoft.com/office/drawing/2014/main" id="{0C3B4B60-EB5A-376D-4FA7-CA4684B11503}"/>
                  </a:ext>
                </a:extLst>
              </p:cNvPr>
              <p:cNvSpPr/>
              <p:nvPr/>
            </p:nvSpPr>
            <p:spPr>
              <a:xfrm>
                <a:off x="1807677" y="3504253"/>
                <a:ext cx="999023" cy="128682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80" name="직사각형 379">
                <a:extLst>
                  <a:ext uri="{FF2B5EF4-FFF2-40B4-BE49-F238E27FC236}">
                    <a16:creationId xmlns:a16="http://schemas.microsoft.com/office/drawing/2014/main" id="{ED523605-5FF3-D8E9-5B22-18D17C68A259}"/>
                  </a:ext>
                </a:extLst>
              </p:cNvPr>
              <p:cNvSpPr/>
              <p:nvPr/>
            </p:nvSpPr>
            <p:spPr>
              <a:xfrm>
                <a:off x="1872764" y="3611256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81" name="직사각형 380">
                <a:extLst>
                  <a:ext uri="{FF2B5EF4-FFF2-40B4-BE49-F238E27FC236}">
                    <a16:creationId xmlns:a16="http://schemas.microsoft.com/office/drawing/2014/main" id="{5F919DE6-BFA7-FF73-E2D0-C32251BDE5AE}"/>
                  </a:ext>
                </a:extLst>
              </p:cNvPr>
              <p:cNvSpPr/>
              <p:nvPr/>
            </p:nvSpPr>
            <p:spPr>
              <a:xfrm>
                <a:off x="1872764" y="4231083"/>
                <a:ext cx="868848" cy="48131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320" name="그룹 319">
              <a:extLst>
                <a:ext uri="{FF2B5EF4-FFF2-40B4-BE49-F238E27FC236}">
                  <a16:creationId xmlns:a16="http://schemas.microsoft.com/office/drawing/2014/main" id="{BFB72191-13A8-C515-5B5E-BA14F1C08672}"/>
                </a:ext>
              </a:extLst>
            </p:cNvPr>
            <p:cNvGrpSpPr/>
            <p:nvPr/>
          </p:nvGrpSpPr>
          <p:grpSpPr>
            <a:xfrm>
              <a:off x="1807677" y="4890660"/>
              <a:ext cx="999022" cy="779067"/>
              <a:chOff x="1807677" y="4929583"/>
              <a:chExt cx="999022" cy="779067"/>
            </a:xfrm>
          </p:grpSpPr>
          <p:sp>
            <p:nvSpPr>
              <p:cNvPr id="371" name="직사각형 370">
                <a:extLst>
                  <a:ext uri="{FF2B5EF4-FFF2-40B4-BE49-F238E27FC236}">
                    <a16:creationId xmlns:a16="http://schemas.microsoft.com/office/drawing/2014/main" id="{E40A822B-0EEB-69AD-28C6-798B31FB04E0}"/>
                  </a:ext>
                </a:extLst>
              </p:cNvPr>
              <p:cNvSpPr/>
              <p:nvPr/>
            </p:nvSpPr>
            <p:spPr>
              <a:xfrm>
                <a:off x="1807677" y="4929583"/>
                <a:ext cx="999022" cy="7790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72" name="직사각형 371">
                <a:extLst>
                  <a:ext uri="{FF2B5EF4-FFF2-40B4-BE49-F238E27FC236}">
                    <a16:creationId xmlns:a16="http://schemas.microsoft.com/office/drawing/2014/main" id="{8A09EDCE-D2F8-8CBF-EF3D-D96DA248FC76}"/>
                  </a:ext>
                </a:extLst>
              </p:cNvPr>
              <p:cNvSpPr/>
              <p:nvPr/>
            </p:nvSpPr>
            <p:spPr>
              <a:xfrm>
                <a:off x="1872764" y="5023640"/>
                <a:ext cx="868848" cy="1738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73" name="직사각형 372">
                <a:extLst>
                  <a:ext uri="{FF2B5EF4-FFF2-40B4-BE49-F238E27FC236}">
                    <a16:creationId xmlns:a16="http://schemas.microsoft.com/office/drawing/2014/main" id="{F4739CB8-766A-2B84-8839-F7AC83CB100F}"/>
                  </a:ext>
                </a:extLst>
              </p:cNvPr>
              <p:cNvSpPr/>
              <p:nvPr/>
            </p:nvSpPr>
            <p:spPr>
              <a:xfrm>
                <a:off x="1872764" y="5359795"/>
                <a:ext cx="868848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374" name="그룹 373">
                <a:extLst>
                  <a:ext uri="{FF2B5EF4-FFF2-40B4-BE49-F238E27FC236}">
                    <a16:creationId xmlns:a16="http://schemas.microsoft.com/office/drawing/2014/main" id="{F5B54D8B-FB5D-1095-5013-9FA4355419DA}"/>
                  </a:ext>
                </a:extLst>
              </p:cNvPr>
              <p:cNvGrpSpPr/>
              <p:nvPr/>
            </p:nvGrpSpPr>
            <p:grpSpPr>
              <a:xfrm>
                <a:off x="1966488" y="5407815"/>
                <a:ext cx="681400" cy="167089"/>
                <a:chOff x="1963250" y="5405629"/>
                <a:chExt cx="681400" cy="167089"/>
              </a:xfrm>
            </p:grpSpPr>
            <p:sp>
              <p:nvSpPr>
                <p:cNvPr id="375" name="직사각형 374">
                  <a:extLst>
                    <a:ext uri="{FF2B5EF4-FFF2-40B4-BE49-F238E27FC236}">
                      <a16:creationId xmlns:a16="http://schemas.microsoft.com/office/drawing/2014/main" id="{84C8366D-6EB0-686C-1AB1-E0C7669D50DC}"/>
                    </a:ext>
                  </a:extLst>
                </p:cNvPr>
                <p:cNvSpPr/>
                <p:nvPr/>
              </p:nvSpPr>
              <p:spPr>
                <a:xfrm>
                  <a:off x="19632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376" name="직사각형 375">
                  <a:extLst>
                    <a:ext uri="{FF2B5EF4-FFF2-40B4-BE49-F238E27FC236}">
                      <a16:creationId xmlns:a16="http://schemas.microsoft.com/office/drawing/2014/main" id="{9FE7F12B-85A1-12DE-7D87-EAA4757F503B}"/>
                    </a:ext>
                  </a:extLst>
                </p:cNvPr>
                <p:cNvSpPr/>
                <p:nvPr/>
              </p:nvSpPr>
              <p:spPr>
                <a:xfrm>
                  <a:off x="21336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377" name="직사각형 376">
                  <a:extLst>
                    <a:ext uri="{FF2B5EF4-FFF2-40B4-BE49-F238E27FC236}">
                      <a16:creationId xmlns:a16="http://schemas.microsoft.com/office/drawing/2014/main" id="{A5A1280B-B364-B093-A4D2-E5C779EA8CD7}"/>
                    </a:ext>
                  </a:extLst>
                </p:cNvPr>
                <p:cNvSpPr/>
                <p:nvPr/>
              </p:nvSpPr>
              <p:spPr>
                <a:xfrm>
                  <a:off x="230395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sp>
              <p:nvSpPr>
                <p:cNvPr id="378" name="직사각형 377">
                  <a:extLst>
                    <a:ext uri="{FF2B5EF4-FFF2-40B4-BE49-F238E27FC236}">
                      <a16:creationId xmlns:a16="http://schemas.microsoft.com/office/drawing/2014/main" id="{B1F6AAB7-09B9-DFAE-3703-7ACD692D79FF}"/>
                    </a:ext>
                  </a:extLst>
                </p:cNvPr>
                <p:cNvSpPr/>
                <p:nvPr/>
              </p:nvSpPr>
              <p:spPr>
                <a:xfrm>
                  <a:off x="2474300" y="5405629"/>
                  <a:ext cx="170350" cy="16708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</p:grpSp>
        </p:grpSp>
        <p:grpSp>
          <p:nvGrpSpPr>
            <p:cNvPr id="321" name="그룹 320">
              <a:extLst>
                <a:ext uri="{FF2B5EF4-FFF2-40B4-BE49-F238E27FC236}">
                  <a16:creationId xmlns:a16="http://schemas.microsoft.com/office/drawing/2014/main" id="{7F3C119B-E87B-C171-A276-AEEF398EFF97}"/>
                </a:ext>
              </a:extLst>
            </p:cNvPr>
            <p:cNvGrpSpPr/>
            <p:nvPr/>
          </p:nvGrpSpPr>
          <p:grpSpPr>
            <a:xfrm>
              <a:off x="2873377" y="3465330"/>
              <a:ext cx="1501774" cy="1286822"/>
              <a:chOff x="2873377" y="3504253"/>
              <a:chExt cx="1501774" cy="1286822"/>
            </a:xfrm>
          </p:grpSpPr>
          <p:sp>
            <p:nvSpPr>
              <p:cNvPr id="369" name="직사각형 368">
                <a:extLst>
                  <a:ext uri="{FF2B5EF4-FFF2-40B4-BE49-F238E27FC236}">
                    <a16:creationId xmlns:a16="http://schemas.microsoft.com/office/drawing/2014/main" id="{626016E1-E22E-4F93-95C4-FB6ED16035F2}"/>
                  </a:ext>
                </a:extLst>
              </p:cNvPr>
              <p:cNvSpPr/>
              <p:nvPr/>
            </p:nvSpPr>
            <p:spPr>
              <a:xfrm>
                <a:off x="2873377" y="3504253"/>
                <a:ext cx="1501774" cy="128682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70" name="직사각형 369">
                <a:extLst>
                  <a:ext uri="{FF2B5EF4-FFF2-40B4-BE49-F238E27FC236}">
                    <a16:creationId xmlns:a16="http://schemas.microsoft.com/office/drawing/2014/main" id="{FB90A0E1-50A4-A6A7-ABC4-FFBC5472FD67}"/>
                  </a:ext>
                </a:extLst>
              </p:cNvPr>
              <p:cNvSpPr/>
              <p:nvPr/>
            </p:nvSpPr>
            <p:spPr>
              <a:xfrm>
                <a:off x="2943778" y="3611256"/>
                <a:ext cx="1360973" cy="1101146"/>
              </a:xfrm>
              <a:prstGeom prst="rect">
                <a:avLst/>
              </a:prstGeom>
              <a:solidFill>
                <a:srgbClr val="DCDDD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sp>
          <p:nvSpPr>
            <p:cNvPr id="322" name="직사각형 321">
              <a:extLst>
                <a:ext uri="{FF2B5EF4-FFF2-40B4-BE49-F238E27FC236}">
                  <a16:creationId xmlns:a16="http://schemas.microsoft.com/office/drawing/2014/main" id="{32CDF04A-1FD4-D0DD-FA69-057C94FD8377}"/>
                </a:ext>
              </a:extLst>
            </p:cNvPr>
            <p:cNvSpPr/>
            <p:nvPr/>
          </p:nvSpPr>
          <p:spPr>
            <a:xfrm>
              <a:off x="3353902" y="4893835"/>
              <a:ext cx="1021249" cy="77589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323" name="그룹 322">
              <a:extLst>
                <a:ext uri="{FF2B5EF4-FFF2-40B4-BE49-F238E27FC236}">
                  <a16:creationId xmlns:a16="http://schemas.microsoft.com/office/drawing/2014/main" id="{2B79D26F-848E-7231-24D1-35647C19C521}"/>
                </a:ext>
              </a:extLst>
            </p:cNvPr>
            <p:cNvGrpSpPr/>
            <p:nvPr/>
          </p:nvGrpSpPr>
          <p:grpSpPr>
            <a:xfrm>
              <a:off x="3428965" y="4987402"/>
              <a:ext cx="871123" cy="596599"/>
              <a:chOff x="3429150" y="5026325"/>
              <a:chExt cx="871123" cy="596599"/>
            </a:xfrm>
          </p:grpSpPr>
          <p:sp>
            <p:nvSpPr>
              <p:cNvPr id="366" name="직사각형 365">
                <a:extLst>
                  <a:ext uri="{FF2B5EF4-FFF2-40B4-BE49-F238E27FC236}">
                    <a16:creationId xmlns:a16="http://schemas.microsoft.com/office/drawing/2014/main" id="{A07E27DB-0DB5-47DA-9372-5BA73F788196}"/>
                  </a:ext>
                </a:extLst>
              </p:cNvPr>
              <p:cNvSpPr/>
              <p:nvPr/>
            </p:nvSpPr>
            <p:spPr>
              <a:xfrm>
                <a:off x="3429150" y="5026325"/>
                <a:ext cx="871123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67" name="직사각형 366">
                <a:extLst>
                  <a:ext uri="{FF2B5EF4-FFF2-40B4-BE49-F238E27FC236}">
                    <a16:creationId xmlns:a16="http://schemas.microsoft.com/office/drawing/2014/main" id="{FE9EFF95-5445-C004-35A7-D54286D0E3BF}"/>
                  </a:ext>
                </a:extLst>
              </p:cNvPr>
              <p:cNvSpPr/>
              <p:nvPr/>
            </p:nvSpPr>
            <p:spPr>
              <a:xfrm>
                <a:off x="3429150" y="5359795"/>
                <a:ext cx="871123" cy="2631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68" name="직사각형 367">
                <a:extLst>
                  <a:ext uri="{FF2B5EF4-FFF2-40B4-BE49-F238E27FC236}">
                    <a16:creationId xmlns:a16="http://schemas.microsoft.com/office/drawing/2014/main" id="{EDD7081E-103E-B066-0CC5-8FC99C4E83A6}"/>
                  </a:ext>
                </a:extLst>
              </p:cNvPr>
              <p:cNvSpPr/>
              <p:nvPr/>
            </p:nvSpPr>
            <p:spPr>
              <a:xfrm>
                <a:off x="3525134" y="5401567"/>
                <a:ext cx="679155" cy="1711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</p:grpSp>
        <p:grpSp>
          <p:nvGrpSpPr>
            <p:cNvPr id="324" name="그룹 323">
              <a:extLst>
                <a:ext uri="{FF2B5EF4-FFF2-40B4-BE49-F238E27FC236}">
                  <a16:creationId xmlns:a16="http://schemas.microsoft.com/office/drawing/2014/main" id="{3EB1C613-E26F-C1AB-C06F-4906E54C0B04}"/>
                </a:ext>
              </a:extLst>
            </p:cNvPr>
            <p:cNvGrpSpPr/>
            <p:nvPr/>
          </p:nvGrpSpPr>
          <p:grpSpPr>
            <a:xfrm>
              <a:off x="2873375" y="4890960"/>
              <a:ext cx="417029" cy="775892"/>
              <a:chOff x="2873375" y="4929883"/>
              <a:chExt cx="417029" cy="775892"/>
            </a:xfrm>
          </p:grpSpPr>
          <p:sp>
            <p:nvSpPr>
              <p:cNvPr id="358" name="직사각형 357">
                <a:extLst>
                  <a:ext uri="{FF2B5EF4-FFF2-40B4-BE49-F238E27FC236}">
                    <a16:creationId xmlns:a16="http://schemas.microsoft.com/office/drawing/2014/main" id="{26D0C2FC-7C5A-9AE2-5B64-49921A3D64AB}"/>
                  </a:ext>
                </a:extLst>
              </p:cNvPr>
              <p:cNvSpPr/>
              <p:nvPr/>
            </p:nvSpPr>
            <p:spPr>
              <a:xfrm>
                <a:off x="2873375" y="4929883"/>
                <a:ext cx="417029" cy="7758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grpSp>
            <p:nvGrpSpPr>
              <p:cNvPr id="359" name="그룹 358">
                <a:extLst>
                  <a:ext uri="{FF2B5EF4-FFF2-40B4-BE49-F238E27FC236}">
                    <a16:creationId xmlns:a16="http://schemas.microsoft.com/office/drawing/2014/main" id="{DE0B522F-2E8F-FE1F-3580-47C0273777CC}"/>
                  </a:ext>
                </a:extLst>
              </p:cNvPr>
              <p:cNvGrpSpPr/>
              <p:nvPr/>
            </p:nvGrpSpPr>
            <p:grpSpPr>
              <a:xfrm>
                <a:off x="2873375" y="5071455"/>
                <a:ext cx="417029" cy="501263"/>
                <a:chOff x="2873375" y="5071455"/>
                <a:chExt cx="417029" cy="501263"/>
              </a:xfrm>
            </p:grpSpPr>
            <p:cxnSp>
              <p:nvCxnSpPr>
                <p:cNvPr id="360" name="직선 연결선 359">
                  <a:extLst>
                    <a:ext uri="{FF2B5EF4-FFF2-40B4-BE49-F238E27FC236}">
                      <a16:creationId xmlns:a16="http://schemas.microsoft.com/office/drawing/2014/main" id="{788D85D7-8C24-F114-CCFC-7696A3CA2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07255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직선 연결선 360">
                  <a:extLst>
                    <a:ext uri="{FF2B5EF4-FFF2-40B4-BE49-F238E27FC236}">
                      <a16:creationId xmlns:a16="http://schemas.microsoft.com/office/drawing/2014/main" id="{D40F4F64-AA62-02CE-8864-1CF5C14F7E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071456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직선 연결선 361">
                  <a:extLst>
                    <a:ext uri="{FF2B5EF4-FFF2-40B4-BE49-F238E27FC236}">
                      <a16:creationId xmlns:a16="http://schemas.microsoft.com/office/drawing/2014/main" id="{FAEA741A-8D4E-825F-1C94-E29668BC0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73375" y="5569543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직선 연결선 362">
                  <a:extLst>
                    <a:ext uri="{FF2B5EF4-FFF2-40B4-BE49-F238E27FC236}">
                      <a16:creationId xmlns:a16="http://schemas.microsoft.com/office/drawing/2014/main" id="{3F8BB3FA-B9ED-BE63-716C-604D036B7E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298" y="5565271"/>
                  <a:ext cx="11710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직선 연결선 363">
                  <a:extLst>
                    <a:ext uri="{FF2B5EF4-FFF2-40B4-BE49-F238E27FC236}">
                      <a16:creationId xmlns:a16="http://schemas.microsoft.com/office/drawing/2014/main" id="{838F0126-DBA9-541D-DB54-0BA1D1C6A3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990481" y="5071456"/>
                  <a:ext cx="182817" cy="50126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직선 연결선 364">
                  <a:extLst>
                    <a:ext uri="{FF2B5EF4-FFF2-40B4-BE49-F238E27FC236}">
                      <a16:creationId xmlns:a16="http://schemas.microsoft.com/office/drawing/2014/main" id="{867C6DBF-67D5-A3A4-2B48-0AB3B9444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90481" y="5071455"/>
                  <a:ext cx="182817" cy="4938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5" name="그룹 324">
              <a:extLst>
                <a:ext uri="{FF2B5EF4-FFF2-40B4-BE49-F238E27FC236}">
                  <a16:creationId xmlns:a16="http://schemas.microsoft.com/office/drawing/2014/main" id="{C0AF1C21-2D8C-3E5B-47EC-3B1E44BBB3CB}"/>
                </a:ext>
              </a:extLst>
            </p:cNvPr>
            <p:cNvGrpSpPr/>
            <p:nvPr/>
          </p:nvGrpSpPr>
          <p:grpSpPr>
            <a:xfrm>
              <a:off x="2552229" y="3158607"/>
              <a:ext cx="1071525" cy="337930"/>
              <a:chOff x="2387639" y="2030607"/>
              <a:chExt cx="1071525" cy="337930"/>
            </a:xfrm>
          </p:grpSpPr>
          <p:sp>
            <p:nvSpPr>
              <p:cNvPr id="356" name="직사각형 355">
                <a:extLst>
                  <a:ext uri="{FF2B5EF4-FFF2-40B4-BE49-F238E27FC236}">
                    <a16:creationId xmlns:a16="http://schemas.microsoft.com/office/drawing/2014/main" id="{7F146A7B-6AB0-AF4D-D518-5081876F96DD}"/>
                  </a:ext>
                </a:extLst>
              </p:cNvPr>
              <p:cNvSpPr/>
              <p:nvPr/>
            </p:nvSpPr>
            <p:spPr>
              <a:xfrm>
                <a:off x="2473736" y="2030607"/>
                <a:ext cx="896224" cy="2749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7" name="Content Placeholder 2">
                <a:extLst>
                  <a:ext uri="{FF2B5EF4-FFF2-40B4-BE49-F238E27FC236}">
                    <a16:creationId xmlns:a16="http://schemas.microsoft.com/office/drawing/2014/main" id="{6D02A918-08D9-9A3E-72D6-994CDEE25C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7639" y="2045407"/>
                <a:ext cx="1071525" cy="3231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Accelerator</a:t>
                </a:r>
              </a:p>
            </p:txBody>
          </p:sp>
        </p:grpSp>
        <p:grpSp>
          <p:nvGrpSpPr>
            <p:cNvPr id="326" name="그룹 325">
              <a:extLst>
                <a:ext uri="{FF2B5EF4-FFF2-40B4-BE49-F238E27FC236}">
                  <a16:creationId xmlns:a16="http://schemas.microsoft.com/office/drawing/2014/main" id="{BD8F1533-50C0-8B9B-4C91-C345B69364C3}"/>
                </a:ext>
              </a:extLst>
            </p:cNvPr>
            <p:cNvGrpSpPr/>
            <p:nvPr/>
          </p:nvGrpSpPr>
          <p:grpSpPr>
            <a:xfrm>
              <a:off x="1768679" y="3340922"/>
              <a:ext cx="1071525" cy="197532"/>
              <a:chOff x="2366152" y="2072840"/>
              <a:chExt cx="1071525" cy="197532"/>
            </a:xfrm>
          </p:grpSpPr>
          <p:sp>
            <p:nvSpPr>
              <p:cNvPr id="354" name="직사각형 353">
                <a:extLst>
                  <a:ext uri="{FF2B5EF4-FFF2-40B4-BE49-F238E27FC236}">
                    <a16:creationId xmlns:a16="http://schemas.microsoft.com/office/drawing/2014/main" id="{B65D791C-15D2-E2C2-632C-7E80B819D38E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5" name="Content Placeholder 2">
                <a:extLst>
                  <a:ext uri="{FF2B5EF4-FFF2-40B4-BE49-F238E27FC236}">
                    <a16:creationId xmlns:a16="http://schemas.microsoft.com/office/drawing/2014/main" id="{048E7133-CA47-A6CA-5E95-8FFBD11F3D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Prefetcher</a:t>
                </a:r>
              </a:p>
            </p:txBody>
          </p:sp>
        </p:grpSp>
        <p:grpSp>
          <p:nvGrpSpPr>
            <p:cNvPr id="327" name="그룹 326">
              <a:extLst>
                <a:ext uri="{FF2B5EF4-FFF2-40B4-BE49-F238E27FC236}">
                  <a16:creationId xmlns:a16="http://schemas.microsoft.com/office/drawing/2014/main" id="{259FB273-F08F-9E2E-2896-007FD4F09862}"/>
                </a:ext>
              </a:extLst>
            </p:cNvPr>
            <p:cNvGrpSpPr/>
            <p:nvPr/>
          </p:nvGrpSpPr>
          <p:grpSpPr>
            <a:xfrm>
              <a:off x="1768679" y="4752526"/>
              <a:ext cx="1071525" cy="197532"/>
              <a:chOff x="2366152" y="2072840"/>
              <a:chExt cx="1071525" cy="197532"/>
            </a:xfrm>
          </p:grpSpPr>
          <p:sp>
            <p:nvSpPr>
              <p:cNvPr id="352" name="직사각형 351">
                <a:extLst>
                  <a:ext uri="{FF2B5EF4-FFF2-40B4-BE49-F238E27FC236}">
                    <a16:creationId xmlns:a16="http://schemas.microsoft.com/office/drawing/2014/main" id="{B33A4E8E-BDC7-D771-337D-9F7FB5B1DBEF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3" name="Content Placeholder 2">
                <a:extLst>
                  <a:ext uri="{FF2B5EF4-FFF2-40B4-BE49-F238E27FC236}">
                    <a16:creationId xmlns:a16="http://schemas.microsoft.com/office/drawing/2014/main" id="{83A3A3EB-64F9-51E5-58FA-CF7D457F8E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Processor</a:t>
                </a:r>
              </a:p>
            </p:txBody>
          </p:sp>
        </p:grpSp>
        <p:grpSp>
          <p:nvGrpSpPr>
            <p:cNvPr id="328" name="그룹 327">
              <a:extLst>
                <a:ext uri="{FF2B5EF4-FFF2-40B4-BE49-F238E27FC236}">
                  <a16:creationId xmlns:a16="http://schemas.microsoft.com/office/drawing/2014/main" id="{B8211DAA-2072-96AC-B757-AF7C2403B0E3}"/>
                </a:ext>
              </a:extLst>
            </p:cNvPr>
            <p:cNvGrpSpPr/>
            <p:nvPr/>
          </p:nvGrpSpPr>
          <p:grpSpPr>
            <a:xfrm>
              <a:off x="3339629" y="4752526"/>
              <a:ext cx="1071525" cy="197532"/>
              <a:chOff x="2366152" y="2072840"/>
              <a:chExt cx="1071525" cy="197532"/>
            </a:xfrm>
          </p:grpSpPr>
          <p:sp>
            <p:nvSpPr>
              <p:cNvPr id="350" name="직사각형 349">
                <a:extLst>
                  <a:ext uri="{FF2B5EF4-FFF2-40B4-BE49-F238E27FC236}">
                    <a16:creationId xmlns:a16="http://schemas.microsoft.com/office/drawing/2014/main" id="{ADEAED1A-EB39-67A8-5FEF-728B37732D56}"/>
                  </a:ext>
                </a:extLst>
              </p:cNvPr>
              <p:cNvSpPr/>
              <p:nvPr/>
            </p:nvSpPr>
            <p:spPr>
              <a:xfrm>
                <a:off x="2542974" y="2103192"/>
                <a:ext cx="717881" cy="1459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51" name="Content Placeholder 2">
                <a:extLst>
                  <a:ext uri="{FF2B5EF4-FFF2-40B4-BE49-F238E27FC236}">
                    <a16:creationId xmlns:a16="http://schemas.microsoft.com/office/drawing/2014/main" id="{A1379052-89D6-CD46-E735-2D71D522BB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Updater</a:t>
                </a:r>
              </a:p>
            </p:txBody>
          </p:sp>
        </p:grpSp>
        <p:grpSp>
          <p:nvGrpSpPr>
            <p:cNvPr id="329" name="그룹 328">
              <a:extLst>
                <a:ext uri="{FF2B5EF4-FFF2-40B4-BE49-F238E27FC236}">
                  <a16:creationId xmlns:a16="http://schemas.microsoft.com/office/drawing/2014/main" id="{298DBEE9-E56C-6773-5DFD-9F451C52B89C}"/>
                </a:ext>
              </a:extLst>
            </p:cNvPr>
            <p:cNvGrpSpPr/>
            <p:nvPr/>
          </p:nvGrpSpPr>
          <p:grpSpPr>
            <a:xfrm>
              <a:off x="3117736" y="3331886"/>
              <a:ext cx="1071525" cy="197532"/>
              <a:chOff x="2366152" y="2072840"/>
              <a:chExt cx="1071525" cy="197532"/>
            </a:xfrm>
          </p:grpSpPr>
          <p:sp>
            <p:nvSpPr>
              <p:cNvPr id="348" name="직사각형 347">
                <a:extLst>
                  <a:ext uri="{FF2B5EF4-FFF2-40B4-BE49-F238E27FC236}">
                    <a16:creationId xmlns:a16="http://schemas.microsoft.com/office/drawing/2014/main" id="{F46AF875-9EB1-ED0E-ADD5-34FD8A7928FF}"/>
                  </a:ext>
                </a:extLst>
              </p:cNvPr>
              <p:cNvSpPr/>
              <p:nvPr/>
            </p:nvSpPr>
            <p:spPr>
              <a:xfrm>
                <a:off x="2673861" y="2138069"/>
                <a:ext cx="464103" cy="1111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/>
              </a:p>
            </p:txBody>
          </p:sp>
          <p:sp>
            <p:nvSpPr>
              <p:cNvPr id="349" name="Content Placeholder 2">
                <a:extLst>
                  <a:ext uri="{FF2B5EF4-FFF2-40B4-BE49-F238E27FC236}">
                    <a16:creationId xmlns:a16="http://schemas.microsoft.com/office/drawing/2014/main" id="{5844F2A7-16E8-BBBE-6F9F-4890CF97F4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6152" y="2072840"/>
                <a:ext cx="1071525" cy="1975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Cache</a:t>
                </a:r>
              </a:p>
            </p:txBody>
          </p:sp>
        </p:grpSp>
        <p:grpSp>
          <p:nvGrpSpPr>
            <p:cNvPr id="330" name="그룹 329">
              <a:extLst>
                <a:ext uri="{FF2B5EF4-FFF2-40B4-BE49-F238E27FC236}">
                  <a16:creationId xmlns:a16="http://schemas.microsoft.com/office/drawing/2014/main" id="{01B5752B-5E61-9871-F9F9-FDAC3A85B9D0}"/>
                </a:ext>
              </a:extLst>
            </p:cNvPr>
            <p:cNvGrpSpPr/>
            <p:nvPr/>
          </p:nvGrpSpPr>
          <p:grpSpPr>
            <a:xfrm>
              <a:off x="1960343" y="3625369"/>
              <a:ext cx="693691" cy="392475"/>
              <a:chOff x="1945501" y="3657812"/>
              <a:chExt cx="693691" cy="392475"/>
            </a:xfrm>
          </p:grpSpPr>
          <p:sp>
            <p:nvSpPr>
              <p:cNvPr id="346" name="Content Placeholder 2">
                <a:extLst>
                  <a:ext uri="{FF2B5EF4-FFF2-40B4-BE49-F238E27FC236}">
                    <a16:creationId xmlns:a16="http://schemas.microsoft.com/office/drawing/2014/main" id="{6DD00DAE-895C-A5FE-D1AD-F4F602387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Vertex</a:t>
                </a:r>
              </a:p>
            </p:txBody>
          </p:sp>
          <p:sp>
            <p:nvSpPr>
              <p:cNvPr id="347" name="Content Placeholder 2">
                <a:extLst>
                  <a:ext uri="{FF2B5EF4-FFF2-40B4-BE49-F238E27FC236}">
                    <a16:creationId xmlns:a16="http://schemas.microsoft.com/office/drawing/2014/main" id="{0A45073F-03DC-C34A-1368-29EF16529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41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grpSp>
          <p:nvGrpSpPr>
            <p:cNvPr id="331" name="그룹 330">
              <a:extLst>
                <a:ext uri="{FF2B5EF4-FFF2-40B4-BE49-F238E27FC236}">
                  <a16:creationId xmlns:a16="http://schemas.microsoft.com/office/drawing/2014/main" id="{C7E41608-B7D8-B8E6-D6CA-0BBD5934CED1}"/>
                </a:ext>
              </a:extLst>
            </p:cNvPr>
            <p:cNvGrpSpPr/>
            <p:nvPr/>
          </p:nvGrpSpPr>
          <p:grpSpPr>
            <a:xfrm>
              <a:off x="1960343" y="4243643"/>
              <a:ext cx="693691" cy="392471"/>
              <a:chOff x="1945501" y="3657812"/>
              <a:chExt cx="693691" cy="392471"/>
            </a:xfrm>
          </p:grpSpPr>
          <p:sp>
            <p:nvSpPr>
              <p:cNvPr id="344" name="Content Placeholder 2">
                <a:extLst>
                  <a:ext uri="{FF2B5EF4-FFF2-40B4-BE49-F238E27FC236}">
                    <a16:creationId xmlns:a16="http://schemas.microsoft.com/office/drawing/2014/main" id="{26FD683D-2B5E-18E9-8F19-191AC230C7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657812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Edge</a:t>
                </a:r>
              </a:p>
            </p:txBody>
          </p:sp>
          <p:sp>
            <p:nvSpPr>
              <p:cNvPr id="345" name="Content Placeholder 2">
                <a:extLst>
                  <a:ext uri="{FF2B5EF4-FFF2-40B4-BE49-F238E27FC236}">
                    <a16:creationId xmlns:a16="http://schemas.microsoft.com/office/drawing/2014/main" id="{18415CF4-3C52-DAFF-926C-2D6659985F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501" y="3835137"/>
                <a:ext cx="693691" cy="21514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514350" indent="-51435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+mj-lt"/>
                  <a:buAutoNum type="arabicPeriod"/>
                  <a:defRPr sz="32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badi" panose="020B0604020104020204" pitchFamily="34" charset="0"/>
                  <a:buChar char="-"/>
                  <a:defRPr sz="2800" b="0" kern="1200">
                    <a:solidFill>
                      <a:schemeClr val="tx1"/>
                    </a:solidFill>
                    <a:latin typeface="Abadi" panose="020B0604020104020204" pitchFamily="34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+mj-lt"/>
                  <a:buNone/>
                </a:pPr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Prefetch</a:t>
                </a:r>
              </a:p>
            </p:txBody>
          </p:sp>
        </p:grpSp>
        <p:sp>
          <p:nvSpPr>
            <p:cNvPr id="332" name="Content Placeholder 2">
              <a:extLst>
                <a:ext uri="{FF2B5EF4-FFF2-40B4-BE49-F238E27FC236}">
                  <a16:creationId xmlns:a16="http://schemas.microsoft.com/office/drawing/2014/main" id="{6DA54E07-71BF-1C79-2404-5C484837CDD7}"/>
                </a:ext>
              </a:extLst>
            </p:cNvPr>
            <p:cNvSpPr txBox="1">
              <a:spLocks/>
            </p:cNvSpPr>
            <p:nvPr/>
          </p:nvSpPr>
          <p:spPr>
            <a:xfrm>
              <a:off x="1959074" y="497299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</a:t>
              </a:r>
            </a:p>
          </p:txBody>
        </p:sp>
        <p:sp>
          <p:nvSpPr>
            <p:cNvPr id="333" name="Content Placeholder 2">
              <a:extLst>
                <a:ext uri="{FF2B5EF4-FFF2-40B4-BE49-F238E27FC236}">
                  <a16:creationId xmlns:a16="http://schemas.microsoft.com/office/drawing/2014/main" id="{16A7F075-7082-E5EB-0FD7-36FCA99E00E1}"/>
                </a:ext>
              </a:extLst>
            </p:cNvPr>
            <p:cNvSpPr txBox="1">
              <a:spLocks/>
            </p:cNvSpPr>
            <p:nvPr/>
          </p:nvSpPr>
          <p:spPr>
            <a:xfrm>
              <a:off x="1932667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334" name="Content Placeholder 2">
              <a:extLst>
                <a:ext uri="{FF2B5EF4-FFF2-40B4-BE49-F238E27FC236}">
                  <a16:creationId xmlns:a16="http://schemas.microsoft.com/office/drawing/2014/main" id="{40E78CC6-1978-631C-22C5-59A4CD55FE3D}"/>
                </a:ext>
              </a:extLst>
            </p:cNvPr>
            <p:cNvSpPr txBox="1">
              <a:spLocks/>
            </p:cNvSpPr>
            <p:nvPr/>
          </p:nvSpPr>
          <p:spPr>
            <a:xfrm>
              <a:off x="2106409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</a:p>
          </p:txBody>
        </p:sp>
        <p:sp>
          <p:nvSpPr>
            <p:cNvPr id="335" name="Content Placeholder 2">
              <a:extLst>
                <a:ext uri="{FF2B5EF4-FFF2-40B4-BE49-F238E27FC236}">
                  <a16:creationId xmlns:a16="http://schemas.microsoft.com/office/drawing/2014/main" id="{E21F6A3B-535A-D2D2-799C-A1D796757FFB}"/>
                </a:ext>
              </a:extLst>
            </p:cNvPr>
            <p:cNvSpPr txBox="1">
              <a:spLocks/>
            </p:cNvSpPr>
            <p:nvPr/>
          </p:nvSpPr>
          <p:spPr>
            <a:xfrm>
              <a:off x="227814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</a:t>
              </a:r>
            </a:p>
          </p:txBody>
        </p:sp>
        <p:sp>
          <p:nvSpPr>
            <p:cNvPr id="336" name="Content Placeholder 2">
              <a:extLst>
                <a:ext uri="{FF2B5EF4-FFF2-40B4-BE49-F238E27FC236}">
                  <a16:creationId xmlns:a16="http://schemas.microsoft.com/office/drawing/2014/main" id="{4506C6E7-7B39-436D-CA4D-B6F3E07756C6}"/>
                </a:ext>
              </a:extLst>
            </p:cNvPr>
            <p:cNvSpPr txBox="1">
              <a:spLocks/>
            </p:cNvSpPr>
            <p:nvPr/>
          </p:nvSpPr>
          <p:spPr>
            <a:xfrm>
              <a:off x="2444130" y="5354701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337" name="Content Placeholder 2">
              <a:extLst>
                <a:ext uri="{FF2B5EF4-FFF2-40B4-BE49-F238E27FC236}">
                  <a16:creationId xmlns:a16="http://schemas.microsoft.com/office/drawing/2014/main" id="{C31E3129-A878-5A10-99EC-325515503A0F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144882" y="5127663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338" name="Content Placeholder 2">
              <a:extLst>
                <a:ext uri="{FF2B5EF4-FFF2-40B4-BE49-F238E27FC236}">
                  <a16:creationId xmlns:a16="http://schemas.microsoft.com/office/drawing/2014/main" id="{C3280F4A-DDAC-919C-AB6F-DA32E50542C8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2797763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339" name="Content Placeholder 2">
              <a:extLst>
                <a:ext uri="{FF2B5EF4-FFF2-40B4-BE49-F238E27FC236}">
                  <a16:creationId xmlns:a16="http://schemas.microsoft.com/office/drawing/2014/main" id="{9D1F99A3-2BA4-3343-B490-E74C0DFB1BED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3024846" y="5163176"/>
              <a:ext cx="228972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…</a:t>
              </a:r>
            </a:p>
          </p:txBody>
        </p:sp>
        <p:sp>
          <p:nvSpPr>
            <p:cNvPr id="340" name="Content Placeholder 2">
              <a:extLst>
                <a:ext uri="{FF2B5EF4-FFF2-40B4-BE49-F238E27FC236}">
                  <a16:creationId xmlns:a16="http://schemas.microsoft.com/office/drawing/2014/main" id="{4198D938-5216-5206-8DEE-7D3F2793C859}"/>
                </a:ext>
              </a:extLst>
            </p:cNvPr>
            <p:cNvSpPr txBox="1">
              <a:spLocks/>
            </p:cNvSpPr>
            <p:nvPr/>
          </p:nvSpPr>
          <p:spPr>
            <a:xfrm>
              <a:off x="3512520" y="498020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UE</a:t>
              </a:r>
            </a:p>
          </p:txBody>
        </p:sp>
        <p:sp>
          <p:nvSpPr>
            <p:cNvPr id="341" name="Content Placeholder 2">
              <a:extLst>
                <a:ext uri="{FF2B5EF4-FFF2-40B4-BE49-F238E27FC236}">
                  <a16:creationId xmlns:a16="http://schemas.microsoft.com/office/drawing/2014/main" id="{D4E4271F-8ABA-E850-E42A-4D878F8A8D2C}"/>
                </a:ext>
              </a:extLst>
            </p:cNvPr>
            <p:cNvSpPr txBox="1">
              <a:spLocks/>
            </p:cNvSpPr>
            <p:nvPr/>
          </p:nvSpPr>
          <p:spPr>
            <a:xfrm>
              <a:off x="3519315" y="5355819"/>
              <a:ext cx="693691" cy="21514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 Unit</a:t>
              </a:r>
            </a:p>
          </p:txBody>
        </p:sp>
        <p:cxnSp>
          <p:nvCxnSpPr>
            <p:cNvPr id="342" name="직선 화살표 연결선 341">
              <a:extLst>
                <a:ext uri="{FF2B5EF4-FFF2-40B4-BE49-F238E27FC236}">
                  <a16:creationId xmlns:a16="http://schemas.microsoft.com/office/drawing/2014/main" id="{2C095211-AA23-9313-F09E-CAA802475A0C}"/>
                </a:ext>
              </a:extLst>
            </p:cNvPr>
            <p:cNvCxnSpPr>
              <a:cxnSpLocks/>
              <a:stCxn id="380" idx="2"/>
              <a:endCxn id="344" idx="0"/>
            </p:cNvCxnSpPr>
            <p:nvPr/>
          </p:nvCxnSpPr>
          <p:spPr>
            <a:xfrm>
              <a:off x="2307188" y="4053652"/>
              <a:ext cx="1" cy="189991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직선 화살표 연결선 342">
              <a:extLst>
                <a:ext uri="{FF2B5EF4-FFF2-40B4-BE49-F238E27FC236}">
                  <a16:creationId xmlns:a16="http://schemas.microsoft.com/office/drawing/2014/main" id="{BC0B34EF-C227-A0D7-854B-A41D349FA98F}"/>
                </a:ext>
              </a:extLst>
            </p:cNvPr>
            <p:cNvCxnSpPr>
              <a:cxnSpLocks/>
              <a:stCxn id="381" idx="2"/>
            </p:cNvCxnSpPr>
            <p:nvPr/>
          </p:nvCxnSpPr>
          <p:spPr>
            <a:xfrm flipH="1">
              <a:off x="2304442" y="4673479"/>
              <a:ext cx="2746" cy="151763"/>
            </a:xfrm>
            <a:prstGeom prst="straightConnector1">
              <a:avLst/>
            </a:prstGeom>
            <a:ln w="19050">
              <a:solidFill>
                <a:srgbClr val="00A0E9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684A2B22-0076-4DBC-3F38-0C0042FAF55E}"/>
              </a:ext>
            </a:extLst>
          </p:cNvPr>
          <p:cNvGrpSpPr/>
          <p:nvPr/>
        </p:nvGrpSpPr>
        <p:grpSpPr>
          <a:xfrm>
            <a:off x="6518856" y="1952106"/>
            <a:ext cx="4112659" cy="3392277"/>
            <a:chOff x="6267091" y="2417735"/>
            <a:chExt cx="4112659" cy="3392277"/>
          </a:xfrm>
        </p:grpSpPr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09993F64-1936-BB85-003F-9D74F8199F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6064" y="2755600"/>
              <a:ext cx="2899961" cy="271654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2CE64B60-397B-A40C-9629-C899A52D54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3232" y="4891532"/>
              <a:ext cx="2431737" cy="55718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5660448E-4C13-E1E9-B66B-FA36FCE98E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8288" y="2805800"/>
              <a:ext cx="464712" cy="217619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6ED45D34-3592-96CB-E4F6-2577B0A1BB25}"/>
                </a:ext>
              </a:extLst>
            </p:cNvPr>
            <p:cNvCxnSpPr>
              <a:cxnSpLocks/>
            </p:cNvCxnSpPr>
            <p:nvPr/>
          </p:nvCxnSpPr>
          <p:spPr>
            <a:xfrm>
              <a:off x="6604956" y="2907883"/>
              <a:ext cx="601108" cy="258602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49FDFA77-4473-1220-6765-9E17B289E0AD}"/>
                </a:ext>
              </a:extLst>
            </p:cNvPr>
            <p:cNvSpPr/>
            <p:nvPr/>
          </p:nvSpPr>
          <p:spPr>
            <a:xfrm>
              <a:off x="6868199" y="5134281"/>
              <a:ext cx="675731" cy="6757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386DCC19-23EE-3590-D314-1B086F4DC043}"/>
                </a:ext>
              </a:extLst>
            </p:cNvPr>
            <p:cNvSpPr/>
            <p:nvPr/>
          </p:nvSpPr>
          <p:spPr>
            <a:xfrm>
              <a:off x="6267091" y="2570018"/>
              <a:ext cx="675731" cy="6757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2140C118-2F1A-D853-D799-E5D4BE67CD8D}"/>
                </a:ext>
              </a:extLst>
            </p:cNvPr>
            <p:cNvSpPr/>
            <p:nvPr/>
          </p:nvSpPr>
          <p:spPr>
            <a:xfrm>
              <a:off x="9704019" y="2417735"/>
              <a:ext cx="675731" cy="6757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B2A0EA4F-BB51-A49E-90F0-F1BB332041B0}"/>
                </a:ext>
              </a:extLst>
            </p:cNvPr>
            <p:cNvSpPr/>
            <p:nvPr/>
          </p:nvSpPr>
          <p:spPr>
            <a:xfrm>
              <a:off x="9302532" y="4553667"/>
              <a:ext cx="675731" cy="67573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ko-KR" altLang="en-US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1" name="사각형: 둥근 모서리 540">
            <a:extLst>
              <a:ext uri="{FF2B5EF4-FFF2-40B4-BE49-F238E27FC236}">
                <a16:creationId xmlns:a16="http://schemas.microsoft.com/office/drawing/2014/main" id="{64458F53-BDAC-D684-0BE5-76E9579989B3}"/>
              </a:ext>
            </a:extLst>
          </p:cNvPr>
          <p:cNvSpPr/>
          <p:nvPr/>
        </p:nvSpPr>
        <p:spPr>
          <a:xfrm>
            <a:off x="7305297" y="1778015"/>
            <a:ext cx="488288" cy="705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0" name="자유형: 도형 539">
            <a:extLst>
              <a:ext uri="{FF2B5EF4-FFF2-40B4-BE49-F238E27FC236}">
                <a16:creationId xmlns:a16="http://schemas.microsoft.com/office/drawing/2014/main" id="{BCA005FE-553C-4A1B-8E2C-38B9E7EF22B4}"/>
              </a:ext>
            </a:extLst>
          </p:cNvPr>
          <p:cNvSpPr/>
          <p:nvPr/>
        </p:nvSpPr>
        <p:spPr>
          <a:xfrm>
            <a:off x="7459190" y="1886938"/>
            <a:ext cx="180502" cy="488024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4" name="사각형: 둥근 모서리 543">
            <a:extLst>
              <a:ext uri="{FF2B5EF4-FFF2-40B4-BE49-F238E27FC236}">
                <a16:creationId xmlns:a16="http://schemas.microsoft.com/office/drawing/2014/main" id="{2D359DD8-05A9-B9BB-63DC-903A7BD8AD10}"/>
              </a:ext>
            </a:extLst>
          </p:cNvPr>
          <p:cNvSpPr/>
          <p:nvPr/>
        </p:nvSpPr>
        <p:spPr>
          <a:xfrm>
            <a:off x="10852412" y="1826664"/>
            <a:ext cx="488288" cy="705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5" name="자유형: 도형 544">
            <a:extLst>
              <a:ext uri="{FF2B5EF4-FFF2-40B4-BE49-F238E27FC236}">
                <a16:creationId xmlns:a16="http://schemas.microsoft.com/office/drawing/2014/main" id="{DB63474A-2ABA-786D-5584-F1307278F7B6}"/>
              </a:ext>
            </a:extLst>
          </p:cNvPr>
          <p:cNvSpPr/>
          <p:nvPr/>
        </p:nvSpPr>
        <p:spPr>
          <a:xfrm>
            <a:off x="11006305" y="1935587"/>
            <a:ext cx="180502" cy="488024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7" name="사각형: 둥근 모서리 546">
            <a:extLst>
              <a:ext uri="{FF2B5EF4-FFF2-40B4-BE49-F238E27FC236}">
                <a16:creationId xmlns:a16="http://schemas.microsoft.com/office/drawing/2014/main" id="{B4ACEA32-936C-D5B7-A9D3-5E7AF87A7F1B}"/>
              </a:ext>
            </a:extLst>
          </p:cNvPr>
          <p:cNvSpPr/>
          <p:nvPr/>
        </p:nvSpPr>
        <p:spPr>
          <a:xfrm>
            <a:off x="10446377" y="4119707"/>
            <a:ext cx="488288" cy="70587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8" name="자유형: 도형 547">
            <a:extLst>
              <a:ext uri="{FF2B5EF4-FFF2-40B4-BE49-F238E27FC236}">
                <a16:creationId xmlns:a16="http://schemas.microsoft.com/office/drawing/2014/main" id="{52A6BABD-46E0-0022-4036-57FA5198C28A}"/>
              </a:ext>
            </a:extLst>
          </p:cNvPr>
          <p:cNvSpPr/>
          <p:nvPr/>
        </p:nvSpPr>
        <p:spPr>
          <a:xfrm>
            <a:off x="10600270" y="4228630"/>
            <a:ext cx="180502" cy="488024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49" name="그룹 548">
            <a:extLst>
              <a:ext uri="{FF2B5EF4-FFF2-40B4-BE49-F238E27FC236}">
                <a16:creationId xmlns:a16="http://schemas.microsoft.com/office/drawing/2014/main" id="{CDF3FF28-475A-F804-A56F-F59AB8A2A246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50" name="사각형: 둥근 모서리 549">
              <a:extLst>
                <a:ext uri="{FF2B5EF4-FFF2-40B4-BE49-F238E27FC236}">
                  <a16:creationId xmlns:a16="http://schemas.microsoft.com/office/drawing/2014/main" id="{B063BE2C-F8C6-7901-87B8-F95FE0AC311A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" name="자유형: 도형 550">
              <a:extLst>
                <a:ext uri="{FF2B5EF4-FFF2-40B4-BE49-F238E27FC236}">
                  <a16:creationId xmlns:a16="http://schemas.microsoft.com/office/drawing/2014/main" id="{EEC0697E-8D38-B1EC-0DE8-43E25EDA6F33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83" name="그룹 582">
            <a:extLst>
              <a:ext uri="{FF2B5EF4-FFF2-40B4-BE49-F238E27FC236}">
                <a16:creationId xmlns:a16="http://schemas.microsoft.com/office/drawing/2014/main" id="{6BBFE42B-F1D0-4EFD-F91A-1C03347E3145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84" name="사각형: 둥근 모서리 583">
              <a:extLst>
                <a:ext uri="{FF2B5EF4-FFF2-40B4-BE49-F238E27FC236}">
                  <a16:creationId xmlns:a16="http://schemas.microsoft.com/office/drawing/2014/main" id="{2C5093C5-723D-7A02-72B2-C3B58F6F073D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" name="자유형: 도형 584">
              <a:extLst>
                <a:ext uri="{FF2B5EF4-FFF2-40B4-BE49-F238E27FC236}">
                  <a16:creationId xmlns:a16="http://schemas.microsoft.com/office/drawing/2014/main" id="{FEE05B5A-22F2-D159-7018-76FFEF76CE49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86" name="그룹 585">
            <a:extLst>
              <a:ext uri="{FF2B5EF4-FFF2-40B4-BE49-F238E27FC236}">
                <a16:creationId xmlns:a16="http://schemas.microsoft.com/office/drawing/2014/main" id="{5701B2F3-C556-760A-5068-6987D416A42A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87" name="사각형: 둥근 모서리 586">
              <a:extLst>
                <a:ext uri="{FF2B5EF4-FFF2-40B4-BE49-F238E27FC236}">
                  <a16:creationId xmlns:a16="http://schemas.microsoft.com/office/drawing/2014/main" id="{D9C59DF2-8489-6D08-64FB-AD88B23EC8CF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" name="자유형: 도형 587">
              <a:extLst>
                <a:ext uri="{FF2B5EF4-FFF2-40B4-BE49-F238E27FC236}">
                  <a16:creationId xmlns:a16="http://schemas.microsoft.com/office/drawing/2014/main" id="{2164A609-1891-4962-43FE-FB60F96905BB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89" name="그룹 588">
            <a:extLst>
              <a:ext uri="{FF2B5EF4-FFF2-40B4-BE49-F238E27FC236}">
                <a16:creationId xmlns:a16="http://schemas.microsoft.com/office/drawing/2014/main" id="{6E093185-0945-324C-E8AF-294D5E6AB7EE}"/>
              </a:ext>
            </a:extLst>
          </p:cNvPr>
          <p:cNvGrpSpPr/>
          <p:nvPr/>
        </p:nvGrpSpPr>
        <p:grpSpPr>
          <a:xfrm>
            <a:off x="6489855" y="4880794"/>
            <a:ext cx="488288" cy="705870"/>
            <a:chOff x="7068212" y="2125124"/>
            <a:chExt cx="488288" cy="705870"/>
          </a:xfrm>
        </p:grpSpPr>
        <p:sp>
          <p:nvSpPr>
            <p:cNvPr id="590" name="사각형: 둥근 모서리 589">
              <a:extLst>
                <a:ext uri="{FF2B5EF4-FFF2-40B4-BE49-F238E27FC236}">
                  <a16:creationId xmlns:a16="http://schemas.microsoft.com/office/drawing/2014/main" id="{C7FDA583-84CD-527B-B50A-BBF5109E7ECC}"/>
                </a:ext>
              </a:extLst>
            </p:cNvPr>
            <p:cNvSpPr/>
            <p:nvPr/>
          </p:nvSpPr>
          <p:spPr>
            <a:xfrm>
              <a:off x="7068212" y="2125124"/>
              <a:ext cx="488288" cy="70587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" name="자유형: 도형 590">
              <a:extLst>
                <a:ext uri="{FF2B5EF4-FFF2-40B4-BE49-F238E27FC236}">
                  <a16:creationId xmlns:a16="http://schemas.microsoft.com/office/drawing/2014/main" id="{E4F47586-1BBB-5D89-BBDA-EB3071591724}"/>
                </a:ext>
              </a:extLst>
            </p:cNvPr>
            <p:cNvSpPr/>
            <p:nvPr/>
          </p:nvSpPr>
          <p:spPr>
            <a:xfrm>
              <a:off x="7222105" y="2234047"/>
              <a:ext cx="180502" cy="488024"/>
            </a:xfrm>
            <a:custGeom>
              <a:avLst/>
              <a:gdLst>
                <a:gd name="connsiteX0" fmla="*/ 0 w 116241"/>
                <a:gd name="connsiteY0" fmla="*/ 0 h 317708"/>
                <a:gd name="connsiteX1" fmla="*/ 116242 w 116241"/>
                <a:gd name="connsiteY1" fmla="*/ 0 h 317708"/>
                <a:gd name="connsiteX2" fmla="*/ 116242 w 116241"/>
                <a:gd name="connsiteY2" fmla="*/ 317709 h 317708"/>
                <a:gd name="connsiteX3" fmla="*/ 0 w 116241"/>
                <a:gd name="connsiteY3" fmla="*/ 317709 h 317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41" h="317708">
                  <a:moveTo>
                    <a:pt x="0" y="0"/>
                  </a:moveTo>
                  <a:lnTo>
                    <a:pt x="116242" y="0"/>
                  </a:lnTo>
                  <a:lnTo>
                    <a:pt x="116242" y="317709"/>
                  </a:lnTo>
                  <a:lnTo>
                    <a:pt x="0" y="31770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65BDF4-5149-7885-608A-40F22EB6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Graph Processing with Accelerator</a:t>
            </a:r>
            <a:endParaRPr lang="en-KR" altLang="ko-K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3E43C-D875-0328-B38B-65D9ACB0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67E92-D382-44B7-ADA8-D2CDA3993887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447" name="직사각형 446">
            <a:extLst>
              <a:ext uri="{FF2B5EF4-FFF2-40B4-BE49-F238E27FC236}">
                <a16:creationId xmlns:a16="http://schemas.microsoft.com/office/drawing/2014/main" id="{F785B10B-2457-A450-C351-6EE2C2137603}"/>
              </a:ext>
            </a:extLst>
          </p:cNvPr>
          <p:cNvSpPr/>
          <p:nvPr/>
        </p:nvSpPr>
        <p:spPr>
          <a:xfrm>
            <a:off x="1129888" y="1471207"/>
            <a:ext cx="3831583" cy="143449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8" name="직사각형 447">
            <a:extLst>
              <a:ext uri="{FF2B5EF4-FFF2-40B4-BE49-F238E27FC236}">
                <a16:creationId xmlns:a16="http://schemas.microsoft.com/office/drawing/2014/main" id="{C441E3DD-515F-C1AF-18BE-C1B28158F0F1}"/>
              </a:ext>
            </a:extLst>
          </p:cNvPr>
          <p:cNvSpPr/>
          <p:nvPr/>
        </p:nvSpPr>
        <p:spPr>
          <a:xfrm>
            <a:off x="1228147" y="1648427"/>
            <a:ext cx="3634963" cy="6757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5" name="직사각형 454">
            <a:extLst>
              <a:ext uri="{FF2B5EF4-FFF2-40B4-BE49-F238E27FC236}">
                <a16:creationId xmlns:a16="http://schemas.microsoft.com/office/drawing/2014/main" id="{C600E272-6EB4-AFCC-E4AD-D5791EB09788}"/>
              </a:ext>
            </a:extLst>
          </p:cNvPr>
          <p:cNvSpPr/>
          <p:nvPr/>
        </p:nvSpPr>
        <p:spPr>
          <a:xfrm>
            <a:off x="1231156" y="1855393"/>
            <a:ext cx="3632056" cy="306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6" name="Content Placeholder 2">
            <a:extLst>
              <a:ext uri="{FF2B5EF4-FFF2-40B4-BE49-F238E27FC236}">
                <a16:creationId xmlns:a16="http://schemas.microsoft.com/office/drawing/2014/main" id="{358AE2F1-74D1-2506-923B-12877EF5CB15}"/>
              </a:ext>
            </a:extLst>
          </p:cNvPr>
          <p:cNvSpPr txBox="1">
            <a:spLocks/>
          </p:cNvSpPr>
          <p:nvPr/>
        </p:nvSpPr>
        <p:spPr>
          <a:xfrm>
            <a:off x="4374752" y="1825163"/>
            <a:ext cx="247034" cy="298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sp>
        <p:nvSpPr>
          <p:cNvPr id="475" name="직사각형 474">
            <a:extLst>
              <a:ext uri="{FF2B5EF4-FFF2-40B4-BE49-F238E27FC236}">
                <a16:creationId xmlns:a16="http://schemas.microsoft.com/office/drawing/2014/main" id="{DFA975F7-E8CA-80F9-0BD5-3EF3FB4E0478}"/>
              </a:ext>
            </a:extLst>
          </p:cNvPr>
          <p:cNvSpPr/>
          <p:nvPr/>
        </p:nvSpPr>
        <p:spPr>
          <a:xfrm>
            <a:off x="2420434" y="1599607"/>
            <a:ext cx="1250389" cy="116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6" name="Content Placeholder 2">
            <a:extLst>
              <a:ext uri="{FF2B5EF4-FFF2-40B4-BE49-F238E27FC236}">
                <a16:creationId xmlns:a16="http://schemas.microsoft.com/office/drawing/2014/main" id="{42203158-A2AB-5A02-266E-A2955C09E933}"/>
              </a:ext>
            </a:extLst>
          </p:cNvPr>
          <p:cNvSpPr txBox="1">
            <a:spLocks/>
          </p:cNvSpPr>
          <p:nvPr/>
        </p:nvSpPr>
        <p:spPr>
          <a:xfrm>
            <a:off x="2206234" y="1486786"/>
            <a:ext cx="1678788" cy="448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32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badi" panose="020B0604020104020204" pitchFamily="34" charset="0"/>
              <a:buChar char="-"/>
              <a:defRPr sz="2800" b="0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Cell Array</a:t>
            </a:r>
          </a:p>
        </p:txBody>
      </p:sp>
      <p:grpSp>
        <p:nvGrpSpPr>
          <p:cNvPr id="516" name="그룹 515">
            <a:extLst>
              <a:ext uri="{FF2B5EF4-FFF2-40B4-BE49-F238E27FC236}">
                <a16:creationId xmlns:a16="http://schemas.microsoft.com/office/drawing/2014/main" id="{4FB6F8AA-93EF-251C-3240-58A8AE1936D7}"/>
              </a:ext>
            </a:extLst>
          </p:cNvPr>
          <p:cNvGrpSpPr/>
          <p:nvPr/>
        </p:nvGrpSpPr>
        <p:grpSpPr>
          <a:xfrm>
            <a:off x="1228147" y="2462990"/>
            <a:ext cx="3634963" cy="307777"/>
            <a:chOff x="1222379" y="2509990"/>
            <a:chExt cx="3634963" cy="307777"/>
          </a:xfrm>
        </p:grpSpPr>
        <p:sp>
          <p:nvSpPr>
            <p:cNvPr id="512" name="자유형: 도형 511">
              <a:extLst>
                <a:ext uri="{FF2B5EF4-FFF2-40B4-BE49-F238E27FC236}">
                  <a16:creationId xmlns:a16="http://schemas.microsoft.com/office/drawing/2014/main" id="{D681BB44-4386-370B-166D-74DB22E2F454}"/>
                </a:ext>
              </a:extLst>
            </p:cNvPr>
            <p:cNvSpPr/>
            <p:nvPr/>
          </p:nvSpPr>
          <p:spPr>
            <a:xfrm>
              <a:off x="1222379" y="2558276"/>
              <a:ext cx="3634963" cy="245528"/>
            </a:xfrm>
            <a:custGeom>
              <a:avLst/>
              <a:gdLst>
                <a:gd name="connsiteX0" fmla="*/ 0 w 3330722"/>
                <a:gd name="connsiteY0" fmla="*/ 0 h 245528"/>
                <a:gd name="connsiteX1" fmla="*/ 3330722 w 3330722"/>
                <a:gd name="connsiteY1" fmla="*/ 0 h 245528"/>
                <a:gd name="connsiteX2" fmla="*/ 3330722 w 3330722"/>
                <a:gd name="connsiteY2" fmla="*/ 245528 h 245528"/>
                <a:gd name="connsiteX3" fmla="*/ 0 w 3330722"/>
                <a:gd name="connsiteY3" fmla="*/ 245528 h 245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0722" h="245528">
                  <a:moveTo>
                    <a:pt x="0" y="0"/>
                  </a:moveTo>
                  <a:lnTo>
                    <a:pt x="3330722" y="0"/>
                  </a:lnTo>
                  <a:lnTo>
                    <a:pt x="3330722" y="245528"/>
                  </a:lnTo>
                  <a:lnTo>
                    <a:pt x="0" y="245528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5C972C10-2041-4052-D019-CACFEE2340DD}"/>
                </a:ext>
              </a:extLst>
            </p:cNvPr>
            <p:cNvSpPr txBox="1"/>
            <p:nvPr/>
          </p:nvSpPr>
          <p:spPr>
            <a:xfrm>
              <a:off x="2562197" y="2509990"/>
              <a:ext cx="955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Chip I/O</a:t>
              </a:r>
              <a:endParaRPr lang="ko-KR" altLang="en-US" sz="1400" dirty="0"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24" name="그룹 523">
            <a:extLst>
              <a:ext uri="{FF2B5EF4-FFF2-40B4-BE49-F238E27FC236}">
                <a16:creationId xmlns:a16="http://schemas.microsoft.com/office/drawing/2014/main" id="{A5DA2BA2-8EC5-9F6B-AA20-2542C16848BF}"/>
              </a:ext>
            </a:extLst>
          </p:cNvPr>
          <p:cNvGrpSpPr/>
          <p:nvPr/>
        </p:nvGrpSpPr>
        <p:grpSpPr>
          <a:xfrm>
            <a:off x="2509917" y="1212067"/>
            <a:ext cx="1071525" cy="339364"/>
            <a:chOff x="2556988" y="1212067"/>
            <a:chExt cx="1071525" cy="339364"/>
          </a:xfrm>
        </p:grpSpPr>
        <p:sp>
          <p:nvSpPr>
            <p:cNvPr id="522" name="직사각형 521">
              <a:extLst>
                <a:ext uri="{FF2B5EF4-FFF2-40B4-BE49-F238E27FC236}">
                  <a16:creationId xmlns:a16="http://schemas.microsoft.com/office/drawing/2014/main" id="{69E9E3C0-6C42-471D-16C4-ECD611C248B4}"/>
                </a:ext>
              </a:extLst>
            </p:cNvPr>
            <p:cNvSpPr/>
            <p:nvPr/>
          </p:nvSpPr>
          <p:spPr>
            <a:xfrm>
              <a:off x="2675238" y="1212067"/>
              <a:ext cx="790575" cy="274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" name="Content Placeholder 2">
              <a:extLst>
                <a:ext uri="{FF2B5EF4-FFF2-40B4-BE49-F238E27FC236}">
                  <a16:creationId xmlns:a16="http://schemas.microsoft.com/office/drawing/2014/main" id="{7C46090C-1D34-E9E7-E9B5-95B810CB8462}"/>
                </a:ext>
              </a:extLst>
            </p:cNvPr>
            <p:cNvSpPr txBox="1">
              <a:spLocks/>
            </p:cNvSpPr>
            <p:nvPr/>
          </p:nvSpPr>
          <p:spPr>
            <a:xfrm>
              <a:off x="2556988" y="1228301"/>
              <a:ext cx="1071525" cy="32313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514350" indent="-51435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+mj-lt"/>
                <a:buAutoNum type="arabicPeriod"/>
                <a:defRPr sz="32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badi" panose="020B0604020104020204" pitchFamily="34" charset="0"/>
                <a:buChar char="-"/>
                <a:defRPr sz="2800" b="0" kern="1200">
                  <a:solidFill>
                    <a:schemeClr val="tx1"/>
                  </a:solidFill>
                  <a:latin typeface="Abadi" panose="020B0604020104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+mj-lt"/>
                <a:buNone/>
              </a:pPr>
              <a:r>
                <a:rPr lang="en-US" sz="1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Memory</a:t>
              </a:r>
            </a:p>
          </p:txBody>
        </p:sp>
      </p:grpSp>
      <p:grpSp>
        <p:nvGrpSpPr>
          <p:cNvPr id="552" name="그룹 551">
            <a:extLst>
              <a:ext uri="{FF2B5EF4-FFF2-40B4-BE49-F238E27FC236}">
                <a16:creationId xmlns:a16="http://schemas.microsoft.com/office/drawing/2014/main" id="{B96D5F2B-11AB-085C-ED8F-87BEF9AA9EB9}"/>
              </a:ext>
            </a:extLst>
          </p:cNvPr>
          <p:cNvGrpSpPr/>
          <p:nvPr/>
        </p:nvGrpSpPr>
        <p:grpSpPr>
          <a:xfrm>
            <a:off x="2836307" y="3612458"/>
            <a:ext cx="1890996" cy="1531611"/>
            <a:chOff x="2942574" y="3570347"/>
            <a:chExt cx="1366302" cy="998417"/>
          </a:xfrm>
          <a:solidFill>
            <a:schemeClr val="bg2">
              <a:lumMod val="75000"/>
            </a:schemeClr>
          </a:solidFill>
        </p:grpSpPr>
        <p:sp>
          <p:nvSpPr>
            <p:cNvPr id="553" name="직사각형 552">
              <a:extLst>
                <a:ext uri="{FF2B5EF4-FFF2-40B4-BE49-F238E27FC236}">
                  <a16:creationId xmlns:a16="http://schemas.microsoft.com/office/drawing/2014/main" id="{3138879E-D824-64BF-9E68-04E54373A8CF}"/>
                </a:ext>
              </a:extLst>
            </p:cNvPr>
            <p:cNvSpPr/>
            <p:nvPr/>
          </p:nvSpPr>
          <p:spPr>
            <a:xfrm>
              <a:off x="3625725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" name="직사각형 553">
              <a:extLst>
                <a:ext uri="{FF2B5EF4-FFF2-40B4-BE49-F238E27FC236}">
                  <a16:creationId xmlns:a16="http://schemas.microsoft.com/office/drawing/2014/main" id="{080478C8-0B01-CBA9-385C-8BADAC2F8631}"/>
                </a:ext>
              </a:extLst>
            </p:cNvPr>
            <p:cNvSpPr/>
            <p:nvPr/>
          </p:nvSpPr>
          <p:spPr>
            <a:xfrm>
              <a:off x="2942574" y="3570347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55" name="직사각형 554">
              <a:extLst>
                <a:ext uri="{FF2B5EF4-FFF2-40B4-BE49-F238E27FC236}">
                  <a16:creationId xmlns:a16="http://schemas.microsoft.com/office/drawing/2014/main" id="{7B152C7F-2D76-F225-B20A-34A2A9E94E44}"/>
                </a:ext>
              </a:extLst>
            </p:cNvPr>
            <p:cNvSpPr/>
            <p:nvPr/>
          </p:nvSpPr>
          <p:spPr>
            <a:xfrm>
              <a:off x="3625725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" name="직사각형 555">
              <a:extLst>
                <a:ext uri="{FF2B5EF4-FFF2-40B4-BE49-F238E27FC236}">
                  <a16:creationId xmlns:a16="http://schemas.microsoft.com/office/drawing/2014/main" id="{7AD82ECD-0161-0F5A-F05B-1C8074DFE322}"/>
                </a:ext>
              </a:extLst>
            </p:cNvPr>
            <p:cNvSpPr/>
            <p:nvPr/>
          </p:nvSpPr>
          <p:spPr>
            <a:xfrm>
              <a:off x="2942574" y="3769945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" name="직사각형 556">
              <a:extLst>
                <a:ext uri="{FF2B5EF4-FFF2-40B4-BE49-F238E27FC236}">
                  <a16:creationId xmlns:a16="http://schemas.microsoft.com/office/drawing/2014/main" id="{560F0F4E-3D10-28FF-6FA6-16FCBC9CF78D}"/>
                </a:ext>
              </a:extLst>
            </p:cNvPr>
            <p:cNvSpPr/>
            <p:nvPr/>
          </p:nvSpPr>
          <p:spPr>
            <a:xfrm>
              <a:off x="362572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" name="직사각형 557">
              <a:extLst>
                <a:ext uri="{FF2B5EF4-FFF2-40B4-BE49-F238E27FC236}">
                  <a16:creationId xmlns:a16="http://schemas.microsoft.com/office/drawing/2014/main" id="{2FE2BD46-0676-1DD8-09AE-53D7D07A7156}"/>
                </a:ext>
              </a:extLst>
            </p:cNvPr>
            <p:cNvSpPr/>
            <p:nvPr/>
          </p:nvSpPr>
          <p:spPr>
            <a:xfrm>
              <a:off x="2942574" y="3969543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" name="직사각형 558">
              <a:extLst>
                <a:ext uri="{FF2B5EF4-FFF2-40B4-BE49-F238E27FC236}">
                  <a16:creationId xmlns:a16="http://schemas.microsoft.com/office/drawing/2014/main" id="{F5AF2954-600A-C7F9-CC80-70068671888A}"/>
                </a:ext>
              </a:extLst>
            </p:cNvPr>
            <p:cNvSpPr/>
            <p:nvPr/>
          </p:nvSpPr>
          <p:spPr>
            <a:xfrm>
              <a:off x="3625723" y="41696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" name="직사각형 559">
              <a:extLst>
                <a:ext uri="{FF2B5EF4-FFF2-40B4-BE49-F238E27FC236}">
                  <a16:creationId xmlns:a16="http://schemas.microsoft.com/office/drawing/2014/main" id="{A0F9E6B6-9C8A-D07F-08BB-718A0073019B}"/>
                </a:ext>
              </a:extLst>
            </p:cNvPr>
            <p:cNvSpPr/>
            <p:nvPr/>
          </p:nvSpPr>
          <p:spPr>
            <a:xfrm>
              <a:off x="2942574" y="41696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" name="직사각형 560">
              <a:extLst>
                <a:ext uri="{FF2B5EF4-FFF2-40B4-BE49-F238E27FC236}">
                  <a16:creationId xmlns:a16="http://schemas.microsoft.com/office/drawing/2014/main" id="{20D1BC33-4C13-4F97-E2CA-5A06ECB21B3C}"/>
                </a:ext>
              </a:extLst>
            </p:cNvPr>
            <p:cNvSpPr/>
            <p:nvPr/>
          </p:nvSpPr>
          <p:spPr>
            <a:xfrm>
              <a:off x="3625722" y="4368738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" name="직사각형 561">
              <a:extLst>
                <a:ext uri="{FF2B5EF4-FFF2-40B4-BE49-F238E27FC236}">
                  <a16:creationId xmlns:a16="http://schemas.microsoft.com/office/drawing/2014/main" id="{2C244DCE-B9C5-E67A-8DCD-E6208803DDE7}"/>
                </a:ext>
              </a:extLst>
            </p:cNvPr>
            <p:cNvSpPr/>
            <p:nvPr/>
          </p:nvSpPr>
          <p:spPr>
            <a:xfrm>
              <a:off x="2942574" y="4368739"/>
              <a:ext cx="683151" cy="200025"/>
            </a:xfrm>
            <a:prstGeom prst="rect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57D7C0CD-ADCC-A8EB-3EF4-4F5208687B47}"/>
              </a:ext>
            </a:extLst>
          </p:cNvPr>
          <p:cNvCxnSpPr/>
          <p:nvPr/>
        </p:nvCxnSpPr>
        <p:spPr>
          <a:xfrm>
            <a:off x="3254610" y="2756804"/>
            <a:ext cx="0" cy="7817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2E25E02-FE56-4478-CC0A-665237C7C444}"/>
              </a:ext>
            </a:extLst>
          </p:cNvPr>
          <p:cNvSpPr/>
          <p:nvPr/>
        </p:nvSpPr>
        <p:spPr>
          <a:xfrm>
            <a:off x="0" y="1207485"/>
            <a:ext cx="11993880" cy="46651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1" name="직사각형 450">
            <a:extLst>
              <a:ext uri="{FF2B5EF4-FFF2-40B4-BE49-F238E27FC236}">
                <a16:creationId xmlns:a16="http://schemas.microsoft.com/office/drawing/2014/main" id="{BE4E28BE-60BC-9ABF-3420-1EC31D77EE26}"/>
              </a:ext>
            </a:extLst>
          </p:cNvPr>
          <p:cNvSpPr/>
          <p:nvPr/>
        </p:nvSpPr>
        <p:spPr>
          <a:xfrm>
            <a:off x="1231154" y="1854842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4" name="직사각형 573">
            <a:extLst>
              <a:ext uri="{FF2B5EF4-FFF2-40B4-BE49-F238E27FC236}">
                <a16:creationId xmlns:a16="http://schemas.microsoft.com/office/drawing/2014/main" id="{884D8002-FE79-BC75-E5ED-4D0F63F53C54}"/>
              </a:ext>
            </a:extLst>
          </p:cNvPr>
          <p:cNvSpPr/>
          <p:nvPr/>
        </p:nvSpPr>
        <p:spPr>
          <a:xfrm>
            <a:off x="2177954" y="1857241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5" name="자유형: 도형 574">
            <a:extLst>
              <a:ext uri="{FF2B5EF4-FFF2-40B4-BE49-F238E27FC236}">
                <a16:creationId xmlns:a16="http://schemas.microsoft.com/office/drawing/2014/main" id="{9B4B1CE3-149D-4863-7328-BC1E16D52533}"/>
              </a:ext>
            </a:extLst>
          </p:cNvPr>
          <p:cNvSpPr/>
          <p:nvPr/>
        </p:nvSpPr>
        <p:spPr>
          <a:xfrm>
            <a:off x="2298940" y="1857241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6" name="직사각형 575">
            <a:extLst>
              <a:ext uri="{FF2B5EF4-FFF2-40B4-BE49-F238E27FC236}">
                <a16:creationId xmlns:a16="http://schemas.microsoft.com/office/drawing/2014/main" id="{5B0F99AB-E733-914C-4FA6-434245283797}"/>
              </a:ext>
            </a:extLst>
          </p:cNvPr>
          <p:cNvSpPr/>
          <p:nvPr/>
        </p:nvSpPr>
        <p:spPr>
          <a:xfrm>
            <a:off x="3126115" y="1857702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9" name="자유형: 도형 578">
            <a:extLst>
              <a:ext uri="{FF2B5EF4-FFF2-40B4-BE49-F238E27FC236}">
                <a16:creationId xmlns:a16="http://schemas.microsoft.com/office/drawing/2014/main" id="{ADBFAFC2-A0A1-B242-FAF7-58F84B0154BC}"/>
              </a:ext>
            </a:extLst>
          </p:cNvPr>
          <p:cNvSpPr/>
          <p:nvPr/>
        </p:nvSpPr>
        <p:spPr>
          <a:xfrm>
            <a:off x="3562077" y="1857702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2" name="자유형: 도형 581">
            <a:extLst>
              <a:ext uri="{FF2B5EF4-FFF2-40B4-BE49-F238E27FC236}">
                <a16:creationId xmlns:a16="http://schemas.microsoft.com/office/drawing/2014/main" id="{EFFAFC6A-D37D-2CB4-F7FE-ECCB25039230}"/>
              </a:ext>
            </a:extLst>
          </p:cNvPr>
          <p:cNvSpPr/>
          <p:nvPr/>
        </p:nvSpPr>
        <p:spPr>
          <a:xfrm>
            <a:off x="1466024" y="1854842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1514D33-748D-FEF1-DFBA-1C96C9257A59}"/>
              </a:ext>
            </a:extLst>
          </p:cNvPr>
          <p:cNvSpPr/>
          <p:nvPr/>
        </p:nvSpPr>
        <p:spPr>
          <a:xfrm>
            <a:off x="2831980" y="3608258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id="{F3B6C8C5-624F-39DF-E8CF-A4F8889EC1BC}"/>
              </a:ext>
            </a:extLst>
          </p:cNvPr>
          <p:cNvSpPr/>
          <p:nvPr/>
        </p:nvSpPr>
        <p:spPr>
          <a:xfrm>
            <a:off x="3080810" y="3608258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7A63BB1-E869-1CA4-8162-9AC5EEBD2F3A}"/>
              </a:ext>
            </a:extLst>
          </p:cNvPr>
          <p:cNvSpPr/>
          <p:nvPr/>
        </p:nvSpPr>
        <p:spPr>
          <a:xfrm>
            <a:off x="2831328" y="3912571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자유형: 도형 6">
            <a:extLst>
              <a:ext uri="{FF2B5EF4-FFF2-40B4-BE49-F238E27FC236}">
                <a16:creationId xmlns:a16="http://schemas.microsoft.com/office/drawing/2014/main" id="{86E64519-60E7-4994-3931-67095B8C9B56}"/>
              </a:ext>
            </a:extLst>
          </p:cNvPr>
          <p:cNvSpPr/>
          <p:nvPr/>
        </p:nvSpPr>
        <p:spPr>
          <a:xfrm>
            <a:off x="2966274" y="3912571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81F6BC8F-0B7D-F7A5-2C12-DD2699032076}"/>
              </a:ext>
            </a:extLst>
          </p:cNvPr>
          <p:cNvSpPr/>
          <p:nvPr/>
        </p:nvSpPr>
        <p:spPr>
          <a:xfrm>
            <a:off x="2835653" y="4222555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701552C6-E9BF-5A42-C35C-2349BA189B46}"/>
              </a:ext>
            </a:extLst>
          </p:cNvPr>
          <p:cNvSpPr/>
          <p:nvPr/>
        </p:nvSpPr>
        <p:spPr>
          <a:xfrm>
            <a:off x="3257655" y="4222555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0688BA3-CD4C-D50F-7E26-6C43699B2FD5}"/>
              </a:ext>
            </a:extLst>
          </p:cNvPr>
          <p:cNvSpPr/>
          <p:nvPr/>
        </p:nvSpPr>
        <p:spPr>
          <a:xfrm>
            <a:off x="2425218" y="2978765"/>
            <a:ext cx="946800" cy="306000"/>
          </a:xfrm>
          <a:prstGeom prst="rect">
            <a:avLst/>
          </a:prstGeom>
          <a:solidFill>
            <a:srgbClr val="FF797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8608DE8E-7232-61D8-7DB9-6B72C923241A}"/>
              </a:ext>
            </a:extLst>
          </p:cNvPr>
          <p:cNvSpPr/>
          <p:nvPr/>
        </p:nvSpPr>
        <p:spPr>
          <a:xfrm>
            <a:off x="2861180" y="2978765"/>
            <a:ext cx="118800" cy="306000"/>
          </a:xfrm>
          <a:custGeom>
            <a:avLst/>
            <a:gdLst>
              <a:gd name="connsiteX0" fmla="*/ 0 w 116241"/>
              <a:gd name="connsiteY0" fmla="*/ 0 h 317708"/>
              <a:gd name="connsiteX1" fmla="*/ 116242 w 116241"/>
              <a:gd name="connsiteY1" fmla="*/ 0 h 317708"/>
              <a:gd name="connsiteX2" fmla="*/ 116242 w 116241"/>
              <a:gd name="connsiteY2" fmla="*/ 317709 h 317708"/>
              <a:gd name="connsiteX3" fmla="*/ 0 w 116241"/>
              <a:gd name="connsiteY3" fmla="*/ 317709 h 31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241" h="317708">
                <a:moveTo>
                  <a:pt x="0" y="0"/>
                </a:moveTo>
                <a:lnTo>
                  <a:pt x="116242" y="0"/>
                </a:lnTo>
                <a:lnTo>
                  <a:pt x="116242" y="317709"/>
                </a:lnTo>
                <a:lnTo>
                  <a:pt x="0" y="317709"/>
                </a:lnTo>
                <a:close/>
              </a:path>
            </a:pathLst>
          </a:custGeom>
          <a:solidFill>
            <a:srgbClr val="70AD47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08" name="그룹 607">
            <a:extLst>
              <a:ext uri="{FF2B5EF4-FFF2-40B4-BE49-F238E27FC236}">
                <a16:creationId xmlns:a16="http://schemas.microsoft.com/office/drawing/2014/main" id="{B2EDC915-5679-F193-FD24-7BC0FFB7E0F8}"/>
              </a:ext>
            </a:extLst>
          </p:cNvPr>
          <p:cNvGrpSpPr/>
          <p:nvPr/>
        </p:nvGrpSpPr>
        <p:grpSpPr>
          <a:xfrm>
            <a:off x="3066850" y="2915280"/>
            <a:ext cx="8927026" cy="1569660"/>
            <a:chOff x="3200366" y="2637429"/>
            <a:chExt cx="8927026" cy="1569660"/>
          </a:xfrm>
        </p:grpSpPr>
        <p:grpSp>
          <p:nvGrpSpPr>
            <p:cNvPr id="163" name="그룹 162">
              <a:extLst>
                <a:ext uri="{FF2B5EF4-FFF2-40B4-BE49-F238E27FC236}">
                  <a16:creationId xmlns:a16="http://schemas.microsoft.com/office/drawing/2014/main" id="{C84901B8-983D-5E9F-A2AE-7F15818828D6}"/>
                </a:ext>
              </a:extLst>
            </p:cNvPr>
            <p:cNvGrpSpPr/>
            <p:nvPr/>
          </p:nvGrpSpPr>
          <p:grpSpPr>
            <a:xfrm>
              <a:off x="4526958" y="2637429"/>
              <a:ext cx="7600434" cy="1569660"/>
              <a:chOff x="5064417" y="1947824"/>
              <a:chExt cx="8134670" cy="156966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E77D24-0F4E-F2AD-C33B-A4BFB5A26F3F}"/>
                  </a:ext>
                </a:extLst>
              </p:cNvPr>
              <p:cNvSpPr txBox="1"/>
              <p:nvPr/>
            </p:nvSpPr>
            <p:spPr>
              <a:xfrm>
                <a:off x="5064417" y="1947824"/>
                <a:ext cx="8134670" cy="156966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3200" b="1" dirty="0" err="1">
                    <a:solidFill>
                      <a:srgbClr val="C0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Unuseful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Memory Access</a:t>
                </a:r>
              </a:p>
              <a:p>
                <a:pPr algn="ctr"/>
                <a:r>
                  <a:rPr kumimoji="1" lang="en-US" altLang="ko-KR" sz="3200" b="1" dirty="0" err="1">
                    <a:solidFill>
                      <a:srgbClr val="C0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Unuseful</a:t>
                </a:r>
                <a:r>
                  <a:rPr kumimoji="1" lang="en-US" altLang="ko-KR" sz="3200" b="1" dirty="0">
                    <a:solidFill>
                      <a:srgbClr val="C00000"/>
                    </a:solidFill>
                    <a:latin typeface="Abadi" panose="020B0604020104020204" pitchFamily="34" charset="0"/>
                    <a:cs typeface="Times New Roman" panose="02020603050405020304" pitchFamily="18" charset="0"/>
                  </a:rPr>
                  <a:t> Cache Utilization</a:t>
                </a:r>
              </a:p>
              <a:p>
                <a:pPr algn="ctr"/>
                <a:r>
                  <a:rPr kumimoji="1" lang="en-US" altLang="ko-KR" sz="3200" b="1" dirty="0">
                    <a:latin typeface="Abadi" panose="020B0604020104020204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1" lang="en-US" altLang="ko-KR" sz="3200" b="1" dirty="0" err="1">
                    <a:latin typeface="Abadi" panose="020B0604020104020204" pitchFamily="34" charset="0"/>
                    <a:cs typeface="Times New Roman" panose="02020603050405020304" pitchFamily="18" charset="0"/>
                  </a:rPr>
                  <a:t>Unuseful</a:t>
                </a:r>
                <a:r>
                  <a:rPr kumimoji="1" lang="en-US" altLang="ko-KR" sz="3200" b="1" dirty="0">
                    <a:latin typeface="Abadi" panose="020B0604020104020204" pitchFamily="34" charset="0"/>
                    <a:cs typeface="Times New Roman" panose="02020603050405020304" pitchFamily="18" charset="0"/>
                  </a:rPr>
                  <a:t> data:           /  Useful data:   )</a:t>
                </a:r>
                <a:endParaRPr kumimoji="1" lang="ko-KR" altLang="en-US" sz="3200" b="1" dirty="0">
                  <a:latin typeface="Abadi" panose="020B0604020104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자유형: 도형 160">
                <a:extLst>
                  <a:ext uri="{FF2B5EF4-FFF2-40B4-BE49-F238E27FC236}">
                    <a16:creationId xmlns:a16="http://schemas.microsoft.com/office/drawing/2014/main" id="{487D2B00-632B-DA7D-15D8-E0AB2CA6C01F}"/>
                  </a:ext>
                </a:extLst>
              </p:cNvPr>
              <p:cNvSpPr/>
              <p:nvPr/>
            </p:nvSpPr>
            <p:spPr>
              <a:xfrm>
                <a:off x="8317695" y="3019626"/>
                <a:ext cx="1279607" cy="388473"/>
              </a:xfrm>
              <a:custGeom>
                <a:avLst/>
                <a:gdLst>
                  <a:gd name="connsiteX0" fmla="*/ 0 w 930804"/>
                  <a:gd name="connsiteY0" fmla="*/ 0 h 317708"/>
                  <a:gd name="connsiteX1" fmla="*/ 930805 w 930804"/>
                  <a:gd name="connsiteY1" fmla="*/ 0 h 317708"/>
                  <a:gd name="connsiteX2" fmla="*/ 930805 w 930804"/>
                  <a:gd name="connsiteY2" fmla="*/ 317709 h 317708"/>
                  <a:gd name="connsiteX3" fmla="*/ 0 w 930804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0804" h="317708">
                    <a:moveTo>
                      <a:pt x="0" y="0"/>
                    </a:moveTo>
                    <a:lnTo>
                      <a:pt x="930805" y="0"/>
                    </a:lnTo>
                    <a:lnTo>
                      <a:pt x="930805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rgbClr val="FF7979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2" name="자유형: 도형 161">
                <a:extLst>
                  <a:ext uri="{FF2B5EF4-FFF2-40B4-BE49-F238E27FC236}">
                    <a16:creationId xmlns:a16="http://schemas.microsoft.com/office/drawing/2014/main" id="{13615821-5E08-72A9-968E-02721FABB520}"/>
                  </a:ext>
                </a:extLst>
              </p:cNvPr>
              <p:cNvSpPr/>
              <p:nvPr/>
            </p:nvSpPr>
            <p:spPr>
              <a:xfrm>
                <a:off x="12596138" y="2961564"/>
                <a:ext cx="163376" cy="446535"/>
              </a:xfrm>
              <a:custGeom>
                <a:avLst/>
                <a:gdLst>
                  <a:gd name="connsiteX0" fmla="*/ 0 w 116241"/>
                  <a:gd name="connsiteY0" fmla="*/ 0 h 317708"/>
                  <a:gd name="connsiteX1" fmla="*/ 116242 w 116241"/>
                  <a:gd name="connsiteY1" fmla="*/ 0 h 317708"/>
                  <a:gd name="connsiteX2" fmla="*/ 116242 w 116241"/>
                  <a:gd name="connsiteY2" fmla="*/ 317709 h 317708"/>
                  <a:gd name="connsiteX3" fmla="*/ 0 w 116241"/>
                  <a:gd name="connsiteY3" fmla="*/ 317709 h 31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241" h="317708">
                    <a:moveTo>
                      <a:pt x="0" y="0"/>
                    </a:moveTo>
                    <a:lnTo>
                      <a:pt x="116242" y="0"/>
                    </a:lnTo>
                    <a:lnTo>
                      <a:pt x="116242" y="317709"/>
                    </a:lnTo>
                    <a:lnTo>
                      <a:pt x="0" y="317709"/>
                    </a:lnTo>
                    <a:close/>
                  </a:path>
                </a:pathLst>
              </a:custGeom>
              <a:solidFill>
                <a:srgbClr val="70AD47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 dirty="0"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cxnSp>
          <p:nvCxnSpPr>
            <p:cNvPr id="169" name="직선 연결선 168">
              <a:extLst>
                <a:ext uri="{FF2B5EF4-FFF2-40B4-BE49-F238E27FC236}">
                  <a16:creationId xmlns:a16="http://schemas.microsoft.com/office/drawing/2014/main" id="{E5D56EFE-B727-17F1-5BB0-CDB2A8EA7B39}"/>
                </a:ext>
              </a:extLst>
            </p:cNvPr>
            <p:cNvCxnSpPr>
              <a:cxnSpLocks/>
              <a:stCxn id="172" idx="6"/>
            </p:cNvCxnSpPr>
            <p:nvPr/>
          </p:nvCxnSpPr>
          <p:spPr>
            <a:xfrm>
              <a:off x="3344366" y="2855219"/>
              <a:ext cx="1187162" cy="146661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타원 171">
              <a:extLst>
                <a:ext uri="{FF2B5EF4-FFF2-40B4-BE49-F238E27FC236}">
                  <a16:creationId xmlns:a16="http://schemas.microsoft.com/office/drawing/2014/main" id="{213785F9-4688-FE5A-DCA9-A8D40CB90302}"/>
                </a:ext>
              </a:extLst>
            </p:cNvPr>
            <p:cNvSpPr/>
            <p:nvPr/>
          </p:nvSpPr>
          <p:spPr>
            <a:xfrm>
              <a:off x="3200366" y="2783219"/>
              <a:ext cx="144000" cy="14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cxnSp>
          <p:nvCxnSpPr>
            <p:cNvPr id="603" name="직선 연결선 602">
              <a:extLst>
                <a:ext uri="{FF2B5EF4-FFF2-40B4-BE49-F238E27FC236}">
                  <a16:creationId xmlns:a16="http://schemas.microsoft.com/office/drawing/2014/main" id="{F4D54AB3-43E0-470E-2F83-B12BBCCD09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4593" y="3812225"/>
              <a:ext cx="1337857" cy="227653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7" name="타원 606">
              <a:extLst>
                <a:ext uri="{FF2B5EF4-FFF2-40B4-BE49-F238E27FC236}">
                  <a16:creationId xmlns:a16="http://schemas.microsoft.com/office/drawing/2014/main" id="{490BD603-C4F1-8FBA-EE71-A8778563CE5D}"/>
                </a:ext>
              </a:extLst>
            </p:cNvPr>
            <p:cNvSpPr/>
            <p:nvPr/>
          </p:nvSpPr>
          <p:spPr>
            <a:xfrm>
              <a:off x="3200366" y="3985803"/>
              <a:ext cx="144000" cy="144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DC552EA-40C7-8555-9F68-73C11695BF50}"/>
              </a:ext>
            </a:extLst>
          </p:cNvPr>
          <p:cNvSpPr/>
          <p:nvPr/>
        </p:nvSpPr>
        <p:spPr>
          <a:xfrm>
            <a:off x="161997" y="5872585"/>
            <a:ext cx="6918960" cy="82700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33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33EC-E4EA-A009-CC7B-B6942EBC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Piccolo</a:t>
            </a:r>
            <a:endParaRPr lang="en-K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CB6A36-AD7E-9A38-557A-8BF92B0292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965" y="4462641"/>
            <a:ext cx="8316036" cy="192628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Piccolo Function-in-Memory</a:t>
            </a:r>
            <a:endParaRPr lang="en-KR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Piccolo Cache</a:t>
            </a:r>
            <a:endParaRPr lang="en-KR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02B8D65-14C3-B950-F8EB-AD0571A02C03}"/>
              </a:ext>
            </a:extLst>
          </p:cNvPr>
          <p:cNvSpPr txBox="1">
            <a:spLocks/>
          </p:cNvSpPr>
          <p:nvPr/>
        </p:nvSpPr>
        <p:spPr>
          <a:xfrm>
            <a:off x="9311616" y="110194"/>
            <a:ext cx="2806695" cy="2686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맑은 고딕" panose="020B0503020000020004" pitchFamily="50" charset="-127"/>
              <a:buChar char="-"/>
              <a:defRPr sz="3200" b="1" kern="1200">
                <a:solidFill>
                  <a:schemeClr val="tx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endParaRPr lang="en-KR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Background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Motivations</a:t>
            </a:r>
          </a:p>
          <a:p>
            <a:pPr marL="0" indent="0">
              <a:buNone/>
            </a:pPr>
            <a:r>
              <a:rPr lang="en-US" sz="2400" dirty="0"/>
              <a:t>Piccolo</a:t>
            </a:r>
            <a:endParaRPr lang="en-KR" sz="2400" dirty="0"/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Experiment Results</a:t>
            </a:r>
          </a:p>
          <a:p>
            <a:pPr marL="0" indent="0">
              <a:buNone/>
            </a:pPr>
            <a:r>
              <a:rPr lang="en-KR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21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6">
      <a:majorFont>
        <a:latin typeface="Abadi"/>
        <a:ea typeface="맑은 고딕"/>
        <a:cs typeface=""/>
      </a:majorFont>
      <a:minorFont>
        <a:latin typeface="Abadi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E4735FFCA553B04BBD54D4DD8A1F6BA3" ma:contentTypeVersion="3" ma:contentTypeDescription="새 문서를 만듭니다." ma:contentTypeScope="" ma:versionID="292cc6cd62dba189e15a034b80003aee">
  <xsd:schema xmlns:xsd="http://www.w3.org/2001/XMLSchema" xmlns:xs="http://www.w3.org/2001/XMLSchema" xmlns:p="http://schemas.microsoft.com/office/2006/metadata/properties" xmlns:ns3="f59bba8b-3eab-4aa0-96ae-45dbba6d05df" targetNamespace="http://schemas.microsoft.com/office/2006/metadata/properties" ma:root="true" ma:fieldsID="167f76635127f7dd994e314080f9d4f5" ns3:_="">
    <xsd:import namespace="f59bba8b-3eab-4aa0-96ae-45dbba6d05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9bba8b-3eab-4aa0-96ae-45dbba6d05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59bba8b-3eab-4aa0-96ae-45dbba6d05d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0DCF8D-DF05-4E56-87C0-1445C0A1A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9bba8b-3eab-4aa0-96ae-45dbba6d05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C26AAC-E47C-4547-9EC1-51681BB6C0D6}">
  <ds:schemaRefs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f59bba8b-3eab-4aa0-96ae-45dbba6d05df"/>
  </ds:schemaRefs>
</ds:datastoreItem>
</file>

<file path=customXml/itemProps3.xml><?xml version="1.0" encoding="utf-8"?>
<ds:datastoreItem xmlns:ds="http://schemas.openxmlformats.org/officeDocument/2006/customXml" ds:itemID="{C366BA52-234A-465C-853E-F91E966772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230112_distributed_gnn_vldb</Template>
  <TotalTime>43363</TotalTime>
  <Words>1926</Words>
  <Application>Microsoft Office PowerPoint</Application>
  <PresentationFormat>와이드스크린</PresentationFormat>
  <Paragraphs>838</Paragraphs>
  <Slides>30</Slides>
  <Notes>30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39" baseType="lpstr">
      <vt:lpstr>Calibri</vt:lpstr>
      <vt:lpstr>Abadi</vt:lpstr>
      <vt:lpstr>Tahoma</vt:lpstr>
      <vt:lpstr>Wingdings</vt:lpstr>
      <vt:lpstr>Tahoma</vt:lpstr>
      <vt:lpstr>맑은 고딕</vt:lpstr>
      <vt:lpstr>Rockwell</vt:lpstr>
      <vt:lpstr>Arial</vt:lpstr>
      <vt:lpstr>Office 테마</vt:lpstr>
      <vt:lpstr>Piccolo: Large-Scale Graph Processing with Fine-Grained In-Memory Scatter-Gather</vt:lpstr>
      <vt:lpstr>Introduction</vt:lpstr>
      <vt:lpstr>Introduction: Existing Approaches</vt:lpstr>
      <vt:lpstr>Introduction: Existing Approaches</vt:lpstr>
      <vt:lpstr>Introduction: Overview</vt:lpstr>
      <vt:lpstr>Background and Motivation</vt:lpstr>
      <vt:lpstr>Graph Processing with Accelerator</vt:lpstr>
      <vt:lpstr>Graph Processing with Accelerator</vt:lpstr>
      <vt:lpstr>Piccolo</vt:lpstr>
      <vt:lpstr>Overview of Piccolo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Overview of Piccolo</vt:lpstr>
      <vt:lpstr>Piccolo-Cache: Architecture</vt:lpstr>
      <vt:lpstr>Piccolo-Cache: Architecture</vt:lpstr>
      <vt:lpstr>Piccolo-Cache: Architecture</vt:lpstr>
      <vt:lpstr>Piccolo-Cache: Architecture</vt:lpstr>
      <vt:lpstr>Piccolo-Cache: Collection-Extended MSHR</vt:lpstr>
      <vt:lpstr>Evaluation</vt:lpstr>
      <vt:lpstr>Experimental Methodology</vt:lpstr>
      <vt:lpstr>Evaluation: Speedup</vt:lpstr>
      <vt:lpstr>Evaluation: Energy and Area</vt:lpstr>
      <vt:lpstr>Evaluation: Microbenchmark</vt:lpstr>
      <vt:lpstr>Conclusion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GraNNDis: Enabling Large Batch Makes Efficient Distributed Training for Huge Graphs and Deep GNNs</dc:title>
  <dc:creator>Jaeyong Song</dc:creator>
  <cp:lastModifiedBy>신창민</cp:lastModifiedBy>
  <cp:revision>5315</cp:revision>
  <cp:lastPrinted>2024-01-09T13:59:32Z</cp:lastPrinted>
  <dcterms:created xsi:type="dcterms:W3CDTF">2023-01-16T04:00:28Z</dcterms:created>
  <dcterms:modified xsi:type="dcterms:W3CDTF">2025-10-26T07:50:33Z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0x010100E4735FFCA553B04BBD54D4DD8A1F6BA3</vt:lpwstr>
  </property>
</Properties>
</file>